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Montserrat"/>
      <p:regular r:id="rId25"/>
      <p:bold r:id="rId26"/>
      <p:italic r:id="rId27"/>
      <p:boldItalic r:id="rId28"/>
    </p:embeddedFont>
    <p:embeddedFont>
      <p:font typeface="Lato"/>
      <p:regular r:id="rId29"/>
      <p:bold r:id="rId30"/>
      <p:italic r:id="rId31"/>
      <p:boldItalic r:id="rId32"/>
    </p:embeddedFont>
    <p:embeddedFont>
      <p:font typeface="Averag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7.xml"/><Relationship Id="rId33" Type="http://schemas.openxmlformats.org/officeDocument/2006/relationships/font" Target="fonts/Average-regular.fntdata"/><Relationship Id="rId10" Type="http://schemas.openxmlformats.org/officeDocument/2006/relationships/slide" Target="slides/slide6.xml"/><Relationship Id="rId32" Type="http://schemas.openxmlformats.org/officeDocument/2006/relationships/font" Target="fonts/Lato-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Shape 3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5" name="Shape 31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1" name="Shape 3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6" name="Shape 3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Shape 3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2" name="Shape 3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Shape 3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8" name="Shape 3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Shape 3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4" name="Shape 3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Shape 3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0" name="Shape 3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Shape 3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6" name="Shape 3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Shape 3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1" name="Shape 36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Shape 3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7" name="Shape 3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Shape 2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 name="Shape 2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4" name="Shape 2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1" name="Shape 2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7" name="Shape 2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Shape 2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1" name="Shape 27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 Id="rId6" Type="http://schemas.openxmlformats.org/officeDocument/2006/relationships/hyperlink" Target="#slide=id.g1f87997393_0_787"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pic>
        <p:nvPicPr>
          <p:cNvPr descr="offset_comp_406605.jpg" id="10" name="Shape 10"/>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Shape 11"/>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Shape 12"/>
          <p:cNvSpPr txBox="1"/>
          <p:nvPr>
            <p:ph type="ctrTitle"/>
          </p:nvPr>
        </p:nvSpPr>
        <p:spPr>
          <a:xfrm>
            <a:off x="3537150" y="1578400"/>
            <a:ext cx="5017500" cy="1578900"/>
          </a:xfrm>
          <a:prstGeom prst="rect">
            <a:avLst/>
          </a:prstGeom>
        </p:spPr>
        <p:txBody>
          <a:bodyPr anchorCtr="0" anchor="t" bIns="91425" lIns="91425" rIns="91425" wrap="square" tIns="91425"/>
          <a:lstStyle>
            <a:lvl1pPr lvl="0">
              <a:spcBef>
                <a:spcPts val="0"/>
              </a:spcBef>
              <a:buSzPts val="4000"/>
              <a:buNone/>
              <a:defRPr sz="4000"/>
            </a:lvl1pPr>
            <a:lvl2pPr lvl="1">
              <a:spcBef>
                <a:spcPts val="0"/>
              </a:spcBef>
              <a:buSzPts val="4000"/>
              <a:buNone/>
              <a:defRPr sz="4000"/>
            </a:lvl2pPr>
            <a:lvl3pPr lvl="2">
              <a:spcBef>
                <a:spcPts val="0"/>
              </a:spcBef>
              <a:buSzPts val="4000"/>
              <a:buNone/>
              <a:defRPr sz="4000"/>
            </a:lvl3pPr>
            <a:lvl4pPr lvl="3">
              <a:spcBef>
                <a:spcPts val="0"/>
              </a:spcBef>
              <a:buSzPts val="4000"/>
              <a:buNone/>
              <a:defRPr sz="4000"/>
            </a:lvl4pPr>
            <a:lvl5pPr lvl="4">
              <a:spcBef>
                <a:spcPts val="0"/>
              </a:spcBef>
              <a:buSzPts val="4000"/>
              <a:buNone/>
              <a:defRPr sz="4000"/>
            </a:lvl5pPr>
            <a:lvl6pPr lvl="5">
              <a:spcBef>
                <a:spcPts val="0"/>
              </a:spcBef>
              <a:buSzPts val="4000"/>
              <a:buNone/>
              <a:defRPr sz="4000"/>
            </a:lvl6pPr>
            <a:lvl7pPr lvl="6">
              <a:spcBef>
                <a:spcPts val="0"/>
              </a:spcBef>
              <a:buSzPts val="4000"/>
              <a:buNone/>
              <a:defRPr sz="4000"/>
            </a:lvl7pPr>
            <a:lvl8pPr lvl="7">
              <a:spcBef>
                <a:spcPts val="0"/>
              </a:spcBef>
              <a:buSzPts val="4000"/>
              <a:buNone/>
              <a:defRPr sz="4000"/>
            </a:lvl8pPr>
            <a:lvl9pPr lvl="8">
              <a:spcBef>
                <a:spcPts val="0"/>
              </a:spcBef>
              <a:buSzPts val="4000"/>
              <a:buNone/>
              <a:defRPr sz="4000"/>
            </a:lvl9pPr>
          </a:lstStyle>
          <a:p/>
        </p:txBody>
      </p:sp>
      <p:sp>
        <p:nvSpPr>
          <p:cNvPr id="13" name="Shape 13"/>
          <p:cNvSpPr txBox="1"/>
          <p:nvPr>
            <p:ph idx="1" type="subTitle"/>
          </p:nvPr>
        </p:nvSpPr>
        <p:spPr>
          <a:xfrm>
            <a:off x="5083950" y="3924925"/>
            <a:ext cx="3470700" cy="506100"/>
          </a:xfrm>
          <a:prstGeom prst="rect">
            <a:avLst/>
          </a:prstGeom>
        </p:spPr>
        <p:txBody>
          <a:bodyPr anchorCtr="0" anchor="t" bIns="91425" lIns="91425"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
        <p:nvSpPr>
          <p:cNvPr id="15" name="Shape 15"/>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6" name="Shape 16"/>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135" name="Shape 135"/>
        <p:cNvGrpSpPr/>
        <p:nvPr/>
      </p:nvGrpSpPr>
      <p:grpSpPr>
        <a:xfrm>
          <a:off x="0" y="0"/>
          <a:ext cx="0" cy="0"/>
          <a:chOff x="0" y="0"/>
          <a:chExt cx="0" cy="0"/>
        </a:xfrm>
      </p:grpSpPr>
      <p:sp>
        <p:nvSpPr>
          <p:cNvPr id="136" name="Shape 136">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137" name="Shape 13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38" name="Shape 13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39" name="Shape 13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grpSp>
        <p:nvGrpSpPr>
          <p:cNvPr id="140" name="Shape 140"/>
          <p:cNvGrpSpPr/>
          <p:nvPr/>
        </p:nvGrpSpPr>
        <p:grpSpPr>
          <a:xfrm>
            <a:off x="4406400" y="0"/>
            <a:ext cx="4737600" cy="5143500"/>
            <a:chOff x="4406400" y="0"/>
            <a:chExt cx="4737600" cy="5143500"/>
          </a:xfrm>
        </p:grpSpPr>
        <p:sp>
          <p:nvSpPr>
            <p:cNvPr id="141" name="Shape 14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142" name="Shape 14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143" name="Shape 14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44" name="Shape 14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45" name="Shape 14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46" name="Shape 14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47" name="Shape 14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48" name="Shape 14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149" name="Shape 14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50" name="Shape 15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51" name="Shape 15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52" name="Shape 15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53" name="Shape 15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54" name="Shape 15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55" name="Shape 15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56" name="Shape 15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57" name="Shape 15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58" name="Shape 15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59" name="Shape 159"/>
          <p:cNvSpPr txBox="1"/>
          <p:nvPr>
            <p:ph type="title"/>
          </p:nvPr>
        </p:nvSpPr>
        <p:spPr>
          <a:xfrm>
            <a:off x="823850" y="866775"/>
            <a:ext cx="4587000" cy="3521100"/>
          </a:xfrm>
          <a:prstGeom prst="rect">
            <a:avLst/>
          </a:prstGeom>
        </p:spPr>
        <p:txBody>
          <a:bodyPr anchorCtr="0" anchor="ctr"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160" name="Shape 16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161" name="Shape 161"/>
        <p:cNvGrpSpPr/>
        <p:nvPr/>
      </p:nvGrpSpPr>
      <p:grpSpPr>
        <a:xfrm>
          <a:off x="0" y="0"/>
          <a:ext cx="0" cy="0"/>
          <a:chOff x="0" y="0"/>
          <a:chExt cx="0" cy="0"/>
        </a:xfrm>
      </p:grpSpPr>
      <p:sp>
        <p:nvSpPr>
          <p:cNvPr id="162" name="Shape 162">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163" name="Shape 16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64" name="Shape 16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65" name="Shape 16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grpSp>
        <p:nvGrpSpPr>
          <p:cNvPr id="166" name="Shape 166"/>
          <p:cNvGrpSpPr/>
          <p:nvPr/>
        </p:nvGrpSpPr>
        <p:grpSpPr>
          <a:xfrm>
            <a:off x="0" y="381001"/>
            <a:ext cx="1037850" cy="1016287"/>
            <a:chOff x="0" y="381001"/>
            <a:chExt cx="1037850" cy="1016287"/>
          </a:xfrm>
        </p:grpSpPr>
        <p:sp>
          <p:nvSpPr>
            <p:cNvPr id="167" name="Shape 16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68" name="Shape 16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169" name="Shape 169"/>
          <p:cNvSpPr txBox="1"/>
          <p:nvPr>
            <p:ph type="title"/>
          </p:nvPr>
        </p:nvSpPr>
        <p:spPr>
          <a:xfrm>
            <a:off x="1297500" y="1658325"/>
            <a:ext cx="3036300" cy="17517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170" name="Shape 170"/>
          <p:cNvSpPr txBox="1"/>
          <p:nvPr>
            <p:ph idx="1" type="subTitle"/>
          </p:nvPr>
        </p:nvSpPr>
        <p:spPr>
          <a:xfrm>
            <a:off x="1297500" y="3538000"/>
            <a:ext cx="3036300" cy="506100"/>
          </a:xfrm>
          <a:prstGeom prst="rect">
            <a:avLst/>
          </a:prstGeom>
        </p:spPr>
        <p:txBody>
          <a:bodyPr anchorCtr="0" anchor="t" bIns="91425" lIns="91425"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Shape 171"/>
          <p:cNvSpPr txBox="1"/>
          <p:nvPr>
            <p:ph idx="2" type="body"/>
          </p:nvPr>
        </p:nvSpPr>
        <p:spPr>
          <a:xfrm>
            <a:off x="4648200" y="1696600"/>
            <a:ext cx="3676800" cy="23475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172" name="Shape 17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73" name="Shape 173"/>
        <p:cNvGrpSpPr/>
        <p:nvPr/>
      </p:nvGrpSpPr>
      <p:grpSpPr>
        <a:xfrm>
          <a:off x="0" y="0"/>
          <a:ext cx="0" cy="0"/>
          <a:chOff x="0" y="0"/>
          <a:chExt cx="0" cy="0"/>
        </a:xfrm>
      </p:grpSpPr>
      <p:grpSp>
        <p:nvGrpSpPr>
          <p:cNvPr id="174" name="Shape 174"/>
          <p:cNvGrpSpPr/>
          <p:nvPr/>
        </p:nvGrpSpPr>
        <p:grpSpPr>
          <a:xfrm>
            <a:off x="0" y="4128572"/>
            <a:ext cx="698925" cy="684657"/>
            <a:chOff x="0" y="3785672"/>
            <a:chExt cx="698925" cy="684657"/>
          </a:xfrm>
        </p:grpSpPr>
        <p:sp>
          <p:nvSpPr>
            <p:cNvPr id="175" name="Shape 17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lvl="0">
                <a:spcBef>
                  <a:spcPts val="0"/>
                </a:spcBef>
                <a:buNone/>
              </a:pPr>
              <a:r>
                <a:t/>
              </a:r>
              <a:endParaRPr/>
            </a:p>
          </p:txBody>
        </p:sp>
        <p:sp>
          <p:nvSpPr>
            <p:cNvPr id="176" name="Shape 176"/>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77" name="Shape 177"/>
          <p:cNvSpPr txBox="1"/>
          <p:nvPr>
            <p:ph idx="1" type="body"/>
          </p:nvPr>
        </p:nvSpPr>
        <p:spPr>
          <a:xfrm>
            <a:off x="812725" y="4305375"/>
            <a:ext cx="6936000" cy="523800"/>
          </a:xfrm>
          <a:prstGeom prst="rect">
            <a:avLst/>
          </a:prstGeom>
        </p:spPr>
        <p:txBody>
          <a:bodyPr anchorCtr="0" anchor="ctr" bIns="91425" lIns="91425" rIns="91425" wrap="square" tIns="91425"/>
          <a:lstStyle>
            <a:lvl1pPr lvl="0">
              <a:lnSpc>
                <a:spcPct val="100000"/>
              </a:lnSpc>
              <a:spcBef>
                <a:spcPts val="0"/>
              </a:spcBef>
              <a:spcAft>
                <a:spcPts val="0"/>
              </a:spcAft>
              <a:buSzPts val="1300"/>
              <a:buNone/>
              <a:defRPr/>
            </a:lvl1pPr>
          </a:lstStyle>
          <a:p/>
        </p:txBody>
      </p:sp>
      <p:sp>
        <p:nvSpPr>
          <p:cNvPr id="178" name="Shape 17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
        <p:nvSpPr>
          <p:cNvPr id="179" name="Shape 179">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180" name="Shape 18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81" name="Shape 18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82" name="Shape 18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83" name="Shape 183"/>
        <p:cNvGrpSpPr/>
        <p:nvPr/>
      </p:nvGrpSpPr>
      <p:grpSpPr>
        <a:xfrm>
          <a:off x="0" y="0"/>
          <a:ext cx="0" cy="0"/>
          <a:chOff x="0" y="0"/>
          <a:chExt cx="0" cy="0"/>
        </a:xfrm>
      </p:grpSpPr>
      <p:grpSp>
        <p:nvGrpSpPr>
          <p:cNvPr id="184" name="Shape 184"/>
          <p:cNvGrpSpPr/>
          <p:nvPr/>
        </p:nvGrpSpPr>
        <p:grpSpPr>
          <a:xfrm>
            <a:off x="4406400" y="0"/>
            <a:ext cx="4737600" cy="5143065"/>
            <a:chOff x="4406400" y="0"/>
            <a:chExt cx="4737600" cy="5143065"/>
          </a:xfrm>
        </p:grpSpPr>
        <p:sp>
          <p:nvSpPr>
            <p:cNvPr id="185" name="Shape 18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186" name="Shape 18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187" name="Shape 18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88" name="Shape 18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89" name="Shape 18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90" name="Shape 19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91" name="Shape 19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92" name="Shape 19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193" name="Shape 19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94" name="Shape 19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95" name="Shape 19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96" name="Shape 19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97" name="Shape 19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98" name="Shape 19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99" name="Shape 19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00" name="Shape 20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01" name="Shape 20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02" name="Shape 20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203" name="Shape 203"/>
          <p:cNvSpPr txBox="1"/>
          <p:nvPr>
            <p:ph type="title"/>
          </p:nvPr>
        </p:nvSpPr>
        <p:spPr>
          <a:xfrm>
            <a:off x="823850" y="1284675"/>
            <a:ext cx="4776000" cy="1300800"/>
          </a:xfrm>
          <a:prstGeom prst="rect">
            <a:avLst/>
          </a:prstGeom>
        </p:spPr>
        <p:txBody>
          <a:bodyPr anchorCtr="0" anchor="t" bIns="91425" lIns="91425" rIns="91425" wrap="square" tIns="91425"/>
          <a:lstStyle>
            <a:lvl1pPr lvl="0">
              <a:spcBef>
                <a:spcPts val="0"/>
              </a:spcBef>
              <a:buSzPts val="8000"/>
              <a:buNone/>
              <a:defRPr sz="8000"/>
            </a:lvl1pPr>
            <a:lvl2pPr lvl="1">
              <a:spcBef>
                <a:spcPts val="0"/>
              </a:spcBef>
              <a:buSzPts val="8000"/>
              <a:buNone/>
              <a:defRPr sz="8000"/>
            </a:lvl2pPr>
            <a:lvl3pPr lvl="2">
              <a:spcBef>
                <a:spcPts val="0"/>
              </a:spcBef>
              <a:buSzPts val="8000"/>
              <a:buNone/>
              <a:defRPr sz="8000"/>
            </a:lvl3pPr>
            <a:lvl4pPr lvl="3">
              <a:spcBef>
                <a:spcPts val="0"/>
              </a:spcBef>
              <a:buSzPts val="8000"/>
              <a:buNone/>
              <a:defRPr sz="8000"/>
            </a:lvl4pPr>
            <a:lvl5pPr lvl="4">
              <a:spcBef>
                <a:spcPts val="0"/>
              </a:spcBef>
              <a:buSzPts val="8000"/>
              <a:buNone/>
              <a:defRPr sz="8000"/>
            </a:lvl5pPr>
            <a:lvl6pPr lvl="5">
              <a:spcBef>
                <a:spcPts val="0"/>
              </a:spcBef>
              <a:buSzPts val="8000"/>
              <a:buNone/>
              <a:defRPr sz="8000"/>
            </a:lvl6pPr>
            <a:lvl7pPr lvl="6">
              <a:spcBef>
                <a:spcPts val="0"/>
              </a:spcBef>
              <a:buSzPts val="8000"/>
              <a:buNone/>
              <a:defRPr sz="8000"/>
            </a:lvl7pPr>
            <a:lvl8pPr lvl="7">
              <a:spcBef>
                <a:spcPts val="0"/>
              </a:spcBef>
              <a:buSzPts val="8000"/>
              <a:buNone/>
              <a:defRPr sz="8000"/>
            </a:lvl8pPr>
            <a:lvl9pPr lvl="8">
              <a:spcBef>
                <a:spcPts val="0"/>
              </a:spcBef>
              <a:buSzPts val="8000"/>
              <a:buNone/>
              <a:defRPr sz="8000"/>
            </a:lvl9pPr>
          </a:lstStyle>
          <a:p/>
        </p:txBody>
      </p:sp>
      <p:sp>
        <p:nvSpPr>
          <p:cNvPr id="204" name="Shape 204"/>
          <p:cNvSpPr txBox="1"/>
          <p:nvPr>
            <p:ph idx="1" type="body"/>
          </p:nvPr>
        </p:nvSpPr>
        <p:spPr>
          <a:xfrm>
            <a:off x="823850" y="2643124"/>
            <a:ext cx="4776000" cy="12189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205" name="Shape 20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
        <p:nvSpPr>
          <p:cNvPr id="206" name="Shape 206">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207" name="Shape 20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208" name="Shape 20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209" name="Shape 20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210" name="Shape 210"/>
        <p:cNvGrpSpPr/>
        <p:nvPr/>
      </p:nvGrpSpPr>
      <p:grpSpPr>
        <a:xfrm>
          <a:off x="0" y="0"/>
          <a:ext cx="0" cy="0"/>
          <a:chOff x="0" y="0"/>
          <a:chExt cx="0" cy="0"/>
        </a:xfrm>
      </p:grpSpPr>
      <p:sp>
        <p:nvSpPr>
          <p:cNvPr id="211" name="Shape 21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nd body_alt3">
    <p:spTree>
      <p:nvGrpSpPr>
        <p:cNvPr id="212" name="Shape 212"/>
        <p:cNvGrpSpPr/>
        <p:nvPr/>
      </p:nvGrpSpPr>
      <p:grpSpPr>
        <a:xfrm>
          <a:off x="0" y="0"/>
          <a:ext cx="0" cy="0"/>
          <a:chOff x="0" y="0"/>
          <a:chExt cx="0" cy="0"/>
        </a:xfrm>
      </p:grpSpPr>
      <p:pic>
        <p:nvPicPr>
          <p:cNvPr descr="offset_comp_343059.jpg" id="213" name="Shape 2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Shape 214"/>
          <p:cNvSpPr txBox="1"/>
          <p:nvPr>
            <p:ph type="title"/>
          </p:nvPr>
        </p:nvSpPr>
        <p:spPr>
          <a:xfrm>
            <a:off x="1297500" y="393750"/>
            <a:ext cx="7038900" cy="914100"/>
          </a:xfrm>
          <a:prstGeom prst="rect">
            <a:avLst/>
          </a:prstGeom>
        </p:spPr>
        <p:txBody>
          <a:bodyPr anchorCtr="0" anchor="t" bIns="91425" lIns="91425" rIns="91425" wrap="square" tIns="91425"/>
          <a:lstStyle>
            <a:lvl1pPr lvl="0" rtl="0">
              <a:spcBef>
                <a:spcPts val="0"/>
              </a:spcBef>
              <a:buSzPts val="2400"/>
              <a:buNone/>
              <a:defRPr sz="2400"/>
            </a:lvl1pPr>
            <a:lvl2pPr lvl="1" rtl="0">
              <a:spcBef>
                <a:spcPts val="0"/>
              </a:spcBef>
              <a:buSzPts val="2400"/>
              <a:buNone/>
              <a:defRPr sz="2400"/>
            </a:lvl2pPr>
            <a:lvl3pPr lvl="2" rtl="0">
              <a:spcBef>
                <a:spcPts val="0"/>
              </a:spcBef>
              <a:buSzPts val="2400"/>
              <a:buNone/>
              <a:defRPr sz="2400"/>
            </a:lvl3pPr>
            <a:lvl4pPr lvl="3" rtl="0">
              <a:spcBef>
                <a:spcPts val="0"/>
              </a:spcBef>
              <a:buSzPts val="2400"/>
              <a:buNone/>
              <a:defRPr sz="2400"/>
            </a:lvl4pPr>
            <a:lvl5pPr lvl="4" rtl="0">
              <a:spcBef>
                <a:spcPts val="0"/>
              </a:spcBef>
              <a:buSzPts val="2400"/>
              <a:buNone/>
              <a:defRPr sz="2400"/>
            </a:lvl5pPr>
            <a:lvl6pPr lvl="5" rtl="0">
              <a:spcBef>
                <a:spcPts val="0"/>
              </a:spcBef>
              <a:buSzPts val="2400"/>
              <a:buNone/>
              <a:defRPr sz="2400"/>
            </a:lvl6pPr>
            <a:lvl7pPr lvl="6" rtl="0">
              <a:spcBef>
                <a:spcPts val="0"/>
              </a:spcBef>
              <a:buSzPts val="2400"/>
              <a:buNone/>
              <a:defRPr sz="2400"/>
            </a:lvl7pPr>
            <a:lvl8pPr lvl="7" rtl="0">
              <a:spcBef>
                <a:spcPts val="0"/>
              </a:spcBef>
              <a:buSzPts val="2400"/>
              <a:buNone/>
              <a:defRPr sz="2400"/>
            </a:lvl8pPr>
            <a:lvl9pPr lvl="8" rtl="0">
              <a:spcBef>
                <a:spcPts val="0"/>
              </a:spcBef>
              <a:buSzPts val="2400"/>
              <a:buNone/>
              <a:defRPr sz="2400"/>
            </a:lvl9pPr>
          </a:lstStyle>
          <a:p/>
        </p:txBody>
      </p:sp>
      <p:sp>
        <p:nvSpPr>
          <p:cNvPr id="215" name="Shape 215"/>
          <p:cNvSpPr txBox="1"/>
          <p:nvPr>
            <p:ph idx="1" type="body"/>
          </p:nvPr>
        </p:nvSpPr>
        <p:spPr>
          <a:xfrm>
            <a:off x="4018025" y="1567550"/>
            <a:ext cx="4318500" cy="1766700"/>
          </a:xfrm>
          <a:prstGeom prst="rect">
            <a:avLst/>
          </a:prstGeom>
        </p:spPr>
        <p:txBody>
          <a:bodyPr anchorCtr="0" anchor="t" bIns="91425" lIns="91425" rIns="91425" wrap="square" tIns="91425"/>
          <a:lstStyle>
            <a:lvl1pPr lvl="0" rtl="0">
              <a:spcBef>
                <a:spcPts val="0"/>
              </a:spcBef>
              <a:buClr>
                <a:schemeClr val="dk2"/>
              </a:buClr>
              <a:buSzPts val="1300"/>
              <a:buChar char="●"/>
              <a:defRPr>
                <a:solidFill>
                  <a:schemeClr val="dk2"/>
                </a:solidFill>
              </a:defRPr>
            </a:lvl1pPr>
            <a:lvl2pPr lvl="1" rtl="0">
              <a:spcBef>
                <a:spcPts val="0"/>
              </a:spcBef>
              <a:buClr>
                <a:schemeClr val="dk2"/>
              </a:buClr>
              <a:buSzPts val="1100"/>
              <a:buChar char="○"/>
              <a:defRPr>
                <a:solidFill>
                  <a:schemeClr val="dk2"/>
                </a:solidFill>
              </a:defRPr>
            </a:lvl2pPr>
            <a:lvl3pPr lvl="2" rtl="0">
              <a:spcBef>
                <a:spcPts val="0"/>
              </a:spcBef>
              <a:buClr>
                <a:schemeClr val="dk2"/>
              </a:buClr>
              <a:buSzPts val="1100"/>
              <a:buChar char="■"/>
              <a:defRPr>
                <a:solidFill>
                  <a:schemeClr val="dk2"/>
                </a:solidFill>
              </a:defRPr>
            </a:lvl3pPr>
            <a:lvl4pPr lvl="3" rtl="0">
              <a:spcBef>
                <a:spcPts val="0"/>
              </a:spcBef>
              <a:buClr>
                <a:schemeClr val="dk2"/>
              </a:buClr>
              <a:buSzPts val="1100"/>
              <a:buChar char="●"/>
              <a:defRPr>
                <a:solidFill>
                  <a:schemeClr val="dk2"/>
                </a:solidFill>
              </a:defRPr>
            </a:lvl4pPr>
            <a:lvl5pPr lvl="4" rtl="0">
              <a:spcBef>
                <a:spcPts val="0"/>
              </a:spcBef>
              <a:buClr>
                <a:schemeClr val="dk2"/>
              </a:buClr>
              <a:buSzPts val="1100"/>
              <a:buChar char="○"/>
              <a:defRPr>
                <a:solidFill>
                  <a:schemeClr val="dk2"/>
                </a:solidFill>
              </a:defRPr>
            </a:lvl5pPr>
            <a:lvl6pPr lvl="5" rtl="0">
              <a:spcBef>
                <a:spcPts val="0"/>
              </a:spcBef>
              <a:buClr>
                <a:schemeClr val="dk2"/>
              </a:buClr>
              <a:buSzPts val="1100"/>
              <a:buChar char="■"/>
              <a:defRPr>
                <a:solidFill>
                  <a:schemeClr val="dk2"/>
                </a:solidFill>
              </a:defRPr>
            </a:lvl6pPr>
            <a:lvl7pPr lvl="6" rtl="0">
              <a:spcBef>
                <a:spcPts val="0"/>
              </a:spcBef>
              <a:buClr>
                <a:schemeClr val="dk2"/>
              </a:buClr>
              <a:buSzPts val="1100"/>
              <a:buChar char="●"/>
              <a:defRPr>
                <a:solidFill>
                  <a:schemeClr val="dk2"/>
                </a:solidFill>
              </a:defRPr>
            </a:lvl7pPr>
            <a:lvl8pPr lvl="7" rtl="0">
              <a:spcBef>
                <a:spcPts val="0"/>
              </a:spcBef>
              <a:buClr>
                <a:schemeClr val="dk2"/>
              </a:buClr>
              <a:buSzPts val="1100"/>
              <a:buChar char="○"/>
              <a:defRPr>
                <a:solidFill>
                  <a:schemeClr val="dk2"/>
                </a:solidFill>
              </a:defRPr>
            </a:lvl8pPr>
            <a:lvl9pPr lvl="8" rtl="0">
              <a:spcBef>
                <a:spcPts val="0"/>
              </a:spcBef>
              <a:buClr>
                <a:schemeClr val="dk2"/>
              </a:buClr>
              <a:buSzPts val="1100"/>
              <a:buChar char="■"/>
              <a:defRPr>
                <a:solidFill>
                  <a:schemeClr val="dk2"/>
                </a:solidFill>
              </a:defRPr>
            </a:lvl9pPr>
          </a:lstStyle>
          <a:p/>
        </p:txBody>
      </p:sp>
      <p:sp>
        <p:nvSpPr>
          <p:cNvPr id="216" name="Shape 216"/>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GB"/>
              <a:t>‹#›</a:t>
            </a:fld>
          </a:p>
        </p:txBody>
      </p:sp>
      <p:sp>
        <p:nvSpPr>
          <p:cNvPr id="217" name="Shape 217">
            <a:hlinkClick r:id="rId3"/>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218" name="Shape 218">
            <a:hlinkClick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219" name="Shape 219">
            <a:hlinkClick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220" name="Shape 220">
            <a:hlinkClick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grpSp>
        <p:nvGrpSpPr>
          <p:cNvPr id="221" name="Shape 221"/>
          <p:cNvGrpSpPr/>
          <p:nvPr/>
        </p:nvGrpSpPr>
        <p:grpSpPr>
          <a:xfrm>
            <a:off x="0" y="381001"/>
            <a:ext cx="1037850" cy="1016287"/>
            <a:chOff x="0" y="381001"/>
            <a:chExt cx="1037850" cy="1016287"/>
          </a:xfrm>
        </p:grpSpPr>
        <p:sp>
          <p:nvSpPr>
            <p:cNvPr id="222" name="Shape 2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223" name="Shape 2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7"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20" name="Shape 20"/>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21" name="Shape 2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2" name="Shape 22"/>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3" name="Shape 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4" name="Shape 2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5" name="Shape 2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6" name="Shape 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27" name="Shape 27"/>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8" name="Shape 28"/>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9" name="Shape 29"/>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0" name="Shape 30"/>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1" name="Shape 3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2" name="Shape 3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33" name="Shape 3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4" name="Shape 3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5" name="Shape 3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6" name="Shape 3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37" name="Shape 37"/>
          <p:cNvSpPr txBox="1"/>
          <p:nvPr>
            <p:ph type="title"/>
          </p:nvPr>
        </p:nvSpPr>
        <p:spPr>
          <a:xfrm>
            <a:off x="823850" y="2053000"/>
            <a:ext cx="4587000" cy="1148700"/>
          </a:xfrm>
          <a:prstGeom prst="rect">
            <a:avLst/>
          </a:prstGeom>
        </p:spPr>
        <p:txBody>
          <a:bodyPr anchorCtr="0" anchor="ctr"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
        <p:nvSpPr>
          <p:cNvPr id="39" name="Shape 39">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40" name="Shape 4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41" name="Shape 4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42" name="Shape 4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OC">
    <p:spTree>
      <p:nvGrpSpPr>
        <p:cNvPr id="43" name="Shape 43"/>
        <p:cNvGrpSpPr/>
        <p:nvPr/>
      </p:nvGrpSpPr>
      <p:grpSpPr>
        <a:xfrm>
          <a:off x="0" y="0"/>
          <a:ext cx="0" cy="0"/>
          <a:chOff x="0" y="0"/>
          <a:chExt cx="0" cy="0"/>
        </a:xfrm>
      </p:grpSpPr>
      <p:grpSp>
        <p:nvGrpSpPr>
          <p:cNvPr id="44" name="Shape 44"/>
          <p:cNvGrpSpPr/>
          <p:nvPr/>
        </p:nvGrpSpPr>
        <p:grpSpPr>
          <a:xfrm>
            <a:off x="4406400" y="0"/>
            <a:ext cx="4737600" cy="5143065"/>
            <a:chOff x="4406400" y="0"/>
            <a:chExt cx="4737600" cy="5143065"/>
          </a:xfrm>
        </p:grpSpPr>
        <p:sp>
          <p:nvSpPr>
            <p:cNvPr id="45" name="Shape 4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46" name="Shape 4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47" name="Shape 4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48" name="Shape 4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49" name="Shape 4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50" name="Shape 5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51" name="Shape 5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52" name="Shape 5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53" name="Shape 5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54" name="Shape 5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55" name="Shape 5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56" name="Shape 5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57" name="Shape 5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58" name="Shape 5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59" name="Shape 5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60" name="Shape 6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61" name="Shape 6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62" name="Shape 6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63" name="Shape 6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GB"/>
              <a:t>‹#›</a:t>
            </a:fld>
          </a:p>
        </p:txBody>
      </p:sp>
      <p:sp>
        <p:nvSpPr>
          <p:cNvPr id="64" name="Shape 64"/>
          <p:cNvSpPr txBox="1"/>
          <p:nvPr>
            <p:ph type="title"/>
          </p:nvPr>
        </p:nvSpPr>
        <p:spPr>
          <a:xfrm>
            <a:off x="1297500" y="393750"/>
            <a:ext cx="7038900" cy="914100"/>
          </a:xfrm>
          <a:prstGeom prst="rect">
            <a:avLst/>
          </a:prstGeom>
        </p:spPr>
        <p:txBody>
          <a:bodyPr anchorCtr="0" anchor="t" bIns="91425" lIns="91425" rIns="91425" wrap="square" tIns="91425"/>
          <a:lstStyle>
            <a:lvl1pPr lvl="0" rtl="0">
              <a:spcBef>
                <a:spcPts val="0"/>
              </a:spcBef>
              <a:buSzPts val="2400"/>
              <a:buNone/>
              <a:defRPr sz="2400"/>
            </a:lvl1pPr>
            <a:lvl2pPr lvl="1" rtl="0">
              <a:spcBef>
                <a:spcPts val="0"/>
              </a:spcBef>
              <a:buSzPts val="2400"/>
              <a:buNone/>
              <a:defRPr sz="2400"/>
            </a:lvl2pPr>
            <a:lvl3pPr lvl="2" rtl="0">
              <a:spcBef>
                <a:spcPts val="0"/>
              </a:spcBef>
              <a:buSzPts val="2400"/>
              <a:buNone/>
              <a:defRPr sz="2400"/>
            </a:lvl3pPr>
            <a:lvl4pPr lvl="3" rtl="0">
              <a:spcBef>
                <a:spcPts val="0"/>
              </a:spcBef>
              <a:buSzPts val="2400"/>
              <a:buNone/>
              <a:defRPr sz="2400"/>
            </a:lvl4pPr>
            <a:lvl5pPr lvl="4" rtl="0">
              <a:spcBef>
                <a:spcPts val="0"/>
              </a:spcBef>
              <a:buSzPts val="2400"/>
              <a:buNone/>
              <a:defRPr sz="2400"/>
            </a:lvl5pPr>
            <a:lvl6pPr lvl="5" rtl="0">
              <a:spcBef>
                <a:spcPts val="0"/>
              </a:spcBef>
              <a:buSzPts val="2400"/>
              <a:buNone/>
              <a:defRPr sz="2400"/>
            </a:lvl6pPr>
            <a:lvl7pPr lvl="6" rtl="0">
              <a:spcBef>
                <a:spcPts val="0"/>
              </a:spcBef>
              <a:buSzPts val="2400"/>
              <a:buNone/>
              <a:defRPr sz="2400"/>
            </a:lvl7pPr>
            <a:lvl8pPr lvl="7" rtl="0">
              <a:spcBef>
                <a:spcPts val="0"/>
              </a:spcBef>
              <a:buSzPts val="2400"/>
              <a:buNone/>
              <a:defRPr sz="2400"/>
            </a:lvl8pPr>
            <a:lvl9pPr lvl="8" rtl="0">
              <a:spcBef>
                <a:spcPts val="0"/>
              </a:spcBef>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65" name="Shape 65"/>
        <p:cNvGrpSpPr/>
        <p:nvPr/>
      </p:nvGrpSpPr>
      <p:grpSpPr>
        <a:xfrm>
          <a:off x="0" y="0"/>
          <a:ext cx="0" cy="0"/>
          <a:chOff x="0" y="0"/>
          <a:chExt cx="0" cy="0"/>
        </a:xfrm>
      </p:grpSpPr>
      <p:sp>
        <p:nvSpPr>
          <p:cNvPr id="66" name="Shape 66">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67" name="Shape 6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68" name="Shape 6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69" name="Shape 6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grpSp>
        <p:nvGrpSpPr>
          <p:cNvPr id="70" name="Shape 70"/>
          <p:cNvGrpSpPr/>
          <p:nvPr/>
        </p:nvGrpSpPr>
        <p:grpSpPr>
          <a:xfrm>
            <a:off x="0" y="381001"/>
            <a:ext cx="1037850" cy="1016287"/>
            <a:chOff x="0" y="381001"/>
            <a:chExt cx="1037850" cy="1016287"/>
          </a:xfrm>
        </p:grpSpPr>
        <p:sp>
          <p:nvSpPr>
            <p:cNvPr id="71" name="Shape 7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72" name="Shape 7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73" name="Shape 73"/>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74" name="Shape 74"/>
          <p:cNvSpPr txBox="1"/>
          <p:nvPr>
            <p:ph idx="1" type="body"/>
          </p:nvPr>
        </p:nvSpPr>
        <p:spPr>
          <a:xfrm>
            <a:off x="1297500" y="1567550"/>
            <a:ext cx="7038900" cy="29112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75" name="Shape 7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nd body_alt1">
    <p:spTree>
      <p:nvGrpSpPr>
        <p:cNvPr id="76" name="Shape 76"/>
        <p:cNvGrpSpPr/>
        <p:nvPr/>
      </p:nvGrpSpPr>
      <p:grpSpPr>
        <a:xfrm>
          <a:off x="0" y="0"/>
          <a:ext cx="0" cy="0"/>
          <a:chOff x="0" y="0"/>
          <a:chExt cx="0" cy="0"/>
        </a:xfrm>
      </p:grpSpPr>
      <p:sp>
        <p:nvSpPr>
          <p:cNvPr id="77" name="Shape 77"/>
          <p:cNvSpPr txBox="1"/>
          <p:nvPr>
            <p:ph type="title"/>
          </p:nvPr>
        </p:nvSpPr>
        <p:spPr>
          <a:xfrm>
            <a:off x="361071" y="1924852"/>
            <a:ext cx="2304900" cy="1797300"/>
          </a:xfrm>
          <a:prstGeom prst="rect">
            <a:avLst/>
          </a:prstGeom>
        </p:spPr>
        <p:txBody>
          <a:bodyPr anchorCtr="0" anchor="t" bIns="91425" lIns="91425" rIns="91425" wrap="square" tIns="91425"/>
          <a:lstStyle>
            <a:lvl1pPr lvl="0" rtl="0">
              <a:spcBef>
                <a:spcPts val="0"/>
              </a:spcBef>
              <a:buSzPts val="1800"/>
              <a:buNone/>
              <a:defRPr sz="1800"/>
            </a:lvl1pPr>
            <a:lvl2pPr lvl="1" rtl="0">
              <a:spcBef>
                <a:spcPts val="0"/>
              </a:spcBef>
              <a:buSzPts val="1800"/>
              <a:buNone/>
              <a:defRPr sz="1800"/>
            </a:lvl2pPr>
            <a:lvl3pPr lvl="2" rtl="0">
              <a:spcBef>
                <a:spcPts val="0"/>
              </a:spcBef>
              <a:buSzPts val="1800"/>
              <a:buNone/>
              <a:defRPr sz="1800"/>
            </a:lvl3pPr>
            <a:lvl4pPr lvl="3" rtl="0">
              <a:spcBef>
                <a:spcPts val="0"/>
              </a:spcBef>
              <a:buSzPts val="1800"/>
              <a:buNone/>
              <a:defRPr sz="1800"/>
            </a:lvl4pPr>
            <a:lvl5pPr lvl="4" rtl="0">
              <a:spcBef>
                <a:spcPts val="0"/>
              </a:spcBef>
              <a:buSzPts val="1800"/>
              <a:buNone/>
              <a:defRPr sz="1800"/>
            </a:lvl5pPr>
            <a:lvl6pPr lvl="5" rtl="0">
              <a:spcBef>
                <a:spcPts val="0"/>
              </a:spcBef>
              <a:buSzPts val="1800"/>
              <a:buNone/>
              <a:defRPr sz="1800"/>
            </a:lvl6pPr>
            <a:lvl7pPr lvl="6" rtl="0">
              <a:spcBef>
                <a:spcPts val="0"/>
              </a:spcBef>
              <a:buSzPts val="1800"/>
              <a:buNone/>
              <a:defRPr sz="1800"/>
            </a:lvl7pPr>
            <a:lvl8pPr lvl="7" rtl="0">
              <a:spcBef>
                <a:spcPts val="0"/>
              </a:spcBef>
              <a:buSzPts val="1800"/>
              <a:buNone/>
              <a:defRPr sz="1800"/>
            </a:lvl8pPr>
            <a:lvl9pPr lvl="8" rtl="0">
              <a:spcBef>
                <a:spcPts val="0"/>
              </a:spcBef>
              <a:buSzPts val="1800"/>
              <a:buNone/>
              <a:defRPr sz="1800"/>
            </a:lvl9pPr>
          </a:lstStyle>
          <a:p/>
        </p:txBody>
      </p:sp>
      <p:sp>
        <p:nvSpPr>
          <p:cNvPr id="78" name="Shape 78"/>
          <p:cNvSpPr/>
          <p:nvPr/>
        </p:nvSpPr>
        <p:spPr>
          <a:xfrm>
            <a:off x="4564200" y="0"/>
            <a:ext cx="4579800" cy="5143500"/>
          </a:xfrm>
          <a:prstGeom prst="rect">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79" name="Shape 79"/>
          <p:cNvSpPr txBox="1"/>
          <p:nvPr>
            <p:ph idx="1" type="body"/>
          </p:nvPr>
        </p:nvSpPr>
        <p:spPr>
          <a:xfrm>
            <a:off x="6451271" y="1924850"/>
            <a:ext cx="2304900" cy="1797300"/>
          </a:xfrm>
          <a:prstGeom prst="rect">
            <a:avLst/>
          </a:prstGeom>
        </p:spPr>
        <p:txBody>
          <a:bodyPr anchorCtr="0" anchor="t" bIns="91425" lIns="91425" rIns="91425" wrap="square" tIns="91425"/>
          <a:lstStyle>
            <a:lvl1pPr lvl="0" rtl="0">
              <a:spcBef>
                <a:spcPts val="0"/>
              </a:spcBef>
              <a:buClr>
                <a:schemeClr val="dk1"/>
              </a:buClr>
              <a:buSzPts val="1100"/>
              <a:buChar char="●"/>
              <a:defRPr sz="1100">
                <a:solidFill>
                  <a:schemeClr val="dk1"/>
                </a:solidFill>
              </a:defRPr>
            </a:lvl1pPr>
            <a:lvl2pPr lvl="1" rtl="0">
              <a:spcBef>
                <a:spcPts val="0"/>
              </a:spcBef>
              <a:buClr>
                <a:schemeClr val="dk1"/>
              </a:buClr>
              <a:buSzPts val="1100"/>
              <a:buChar char="○"/>
              <a:defRPr>
                <a:solidFill>
                  <a:schemeClr val="dk1"/>
                </a:solidFill>
              </a:defRPr>
            </a:lvl2pPr>
            <a:lvl3pPr lvl="2" rtl="0">
              <a:spcBef>
                <a:spcPts val="0"/>
              </a:spcBef>
              <a:buClr>
                <a:schemeClr val="dk1"/>
              </a:buClr>
              <a:buSzPts val="1100"/>
              <a:buChar char="■"/>
              <a:defRPr>
                <a:solidFill>
                  <a:schemeClr val="dk1"/>
                </a:solidFill>
              </a:defRPr>
            </a:lvl3pPr>
            <a:lvl4pPr lvl="3" rtl="0">
              <a:spcBef>
                <a:spcPts val="0"/>
              </a:spcBef>
              <a:buClr>
                <a:schemeClr val="dk1"/>
              </a:buClr>
              <a:buSzPts val="1100"/>
              <a:buChar char="●"/>
              <a:defRPr>
                <a:solidFill>
                  <a:schemeClr val="dk1"/>
                </a:solidFill>
              </a:defRPr>
            </a:lvl4pPr>
            <a:lvl5pPr lvl="4" rtl="0">
              <a:spcBef>
                <a:spcPts val="0"/>
              </a:spcBef>
              <a:buClr>
                <a:schemeClr val="dk1"/>
              </a:buClr>
              <a:buSzPts val="1100"/>
              <a:buChar char="○"/>
              <a:defRPr>
                <a:solidFill>
                  <a:schemeClr val="dk1"/>
                </a:solidFill>
              </a:defRPr>
            </a:lvl5pPr>
            <a:lvl6pPr lvl="5" rtl="0">
              <a:spcBef>
                <a:spcPts val="0"/>
              </a:spcBef>
              <a:buClr>
                <a:schemeClr val="dk1"/>
              </a:buClr>
              <a:buSzPts val="1100"/>
              <a:buChar char="■"/>
              <a:defRPr>
                <a:solidFill>
                  <a:schemeClr val="dk1"/>
                </a:solidFill>
              </a:defRPr>
            </a:lvl6pPr>
            <a:lvl7pPr lvl="6" rtl="0">
              <a:spcBef>
                <a:spcPts val="0"/>
              </a:spcBef>
              <a:buClr>
                <a:schemeClr val="dk1"/>
              </a:buClr>
              <a:buSzPts val="1100"/>
              <a:buChar char="●"/>
              <a:defRPr>
                <a:solidFill>
                  <a:schemeClr val="dk1"/>
                </a:solidFill>
              </a:defRPr>
            </a:lvl7pPr>
            <a:lvl8pPr lvl="7" rtl="0">
              <a:spcBef>
                <a:spcPts val="0"/>
              </a:spcBef>
              <a:buClr>
                <a:schemeClr val="dk1"/>
              </a:buClr>
              <a:buSzPts val="1100"/>
              <a:buChar char="○"/>
              <a:defRPr>
                <a:solidFill>
                  <a:schemeClr val="dk1"/>
                </a:solidFill>
              </a:defRPr>
            </a:lvl8pPr>
            <a:lvl9pPr lvl="8" rtl="0">
              <a:spcBef>
                <a:spcPts val="0"/>
              </a:spcBef>
              <a:buClr>
                <a:schemeClr val="dk1"/>
              </a:buClr>
              <a:buSzPts val="1100"/>
              <a:buChar char="■"/>
              <a:defRPr>
                <a:solidFill>
                  <a:schemeClr val="dk1"/>
                </a:solidFill>
              </a:defRPr>
            </a:lvl9pPr>
          </a:lstStyle>
          <a:p/>
        </p:txBody>
      </p:sp>
      <p:sp>
        <p:nvSpPr>
          <p:cNvPr id="80" name="Shape 80">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81" name="Shape 81">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82" name="Shape 82">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83" name="Shape 83">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grpSp>
        <p:nvGrpSpPr>
          <p:cNvPr id="84" name="Shape 84"/>
          <p:cNvGrpSpPr/>
          <p:nvPr/>
        </p:nvGrpSpPr>
        <p:grpSpPr>
          <a:xfrm>
            <a:off x="0" y="381001"/>
            <a:ext cx="1037850" cy="1016287"/>
            <a:chOff x="0" y="381001"/>
            <a:chExt cx="1037850" cy="1016287"/>
          </a:xfrm>
        </p:grpSpPr>
        <p:sp>
          <p:nvSpPr>
            <p:cNvPr id="85" name="Shape 8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86" name="Shape 8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87" name="Shape 87"/>
          <p:cNvSpPr txBox="1"/>
          <p:nvPr>
            <p:ph idx="2" type="title"/>
          </p:nvPr>
        </p:nvSpPr>
        <p:spPr>
          <a:xfrm>
            <a:off x="1297500" y="459490"/>
            <a:ext cx="3005700" cy="510900"/>
          </a:xfrm>
          <a:prstGeom prst="rect">
            <a:avLst/>
          </a:prstGeom>
        </p:spPr>
        <p:txBody>
          <a:bodyPr anchorCtr="0" anchor="t" bIns="91425" lIns="91425" rIns="91425" wrap="square" tIns="91425"/>
          <a:lstStyle>
            <a:lvl1pPr lvl="0" rtl="0">
              <a:spcBef>
                <a:spcPts val="0"/>
              </a:spcBef>
              <a:buSzPts val="1000"/>
              <a:buNone/>
              <a:defRPr sz="1000"/>
            </a:lvl1pPr>
            <a:lvl2pPr lvl="1" rtl="0">
              <a:spcBef>
                <a:spcPts val="0"/>
              </a:spcBef>
              <a:buSzPts val="1000"/>
              <a:buNone/>
              <a:defRPr sz="1000"/>
            </a:lvl2pPr>
            <a:lvl3pPr lvl="2" rtl="0">
              <a:spcBef>
                <a:spcPts val="0"/>
              </a:spcBef>
              <a:buSzPts val="1000"/>
              <a:buNone/>
              <a:defRPr sz="1000"/>
            </a:lvl3pPr>
            <a:lvl4pPr lvl="3" rtl="0">
              <a:spcBef>
                <a:spcPts val="0"/>
              </a:spcBef>
              <a:buSzPts val="1000"/>
              <a:buNone/>
              <a:defRPr sz="1000"/>
            </a:lvl4pPr>
            <a:lvl5pPr lvl="4" rtl="0">
              <a:spcBef>
                <a:spcPts val="0"/>
              </a:spcBef>
              <a:buSzPts val="1000"/>
              <a:buNone/>
              <a:defRPr sz="1000"/>
            </a:lvl5pPr>
            <a:lvl6pPr lvl="5" rtl="0">
              <a:spcBef>
                <a:spcPts val="0"/>
              </a:spcBef>
              <a:buSzPts val="1000"/>
              <a:buNone/>
              <a:defRPr sz="1000"/>
            </a:lvl6pPr>
            <a:lvl7pPr lvl="6" rtl="0">
              <a:spcBef>
                <a:spcPts val="0"/>
              </a:spcBef>
              <a:buSzPts val="1000"/>
              <a:buNone/>
              <a:defRPr sz="1000"/>
            </a:lvl7pPr>
            <a:lvl8pPr lvl="7" rtl="0">
              <a:spcBef>
                <a:spcPts val="0"/>
              </a:spcBef>
              <a:buSzPts val="1000"/>
              <a:buNone/>
              <a:defRPr sz="1000"/>
            </a:lvl8pPr>
            <a:lvl9pPr lvl="8" rtl="0">
              <a:spcBef>
                <a:spcPts val="0"/>
              </a:spcBef>
              <a:buSzPts val="1000"/>
              <a:buNone/>
              <a:defRPr sz="1000"/>
            </a:lvl9pPr>
          </a:lstStyle>
          <a:p/>
        </p:txBody>
      </p:sp>
      <p:sp>
        <p:nvSpPr>
          <p:cNvPr id="88" name="Shape 8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nd body_alt2">
    <p:spTree>
      <p:nvGrpSpPr>
        <p:cNvPr id="89" name="Shape 89"/>
        <p:cNvGrpSpPr/>
        <p:nvPr/>
      </p:nvGrpSpPr>
      <p:grpSpPr>
        <a:xfrm>
          <a:off x="0" y="0"/>
          <a:ext cx="0" cy="0"/>
          <a:chOff x="0" y="0"/>
          <a:chExt cx="0" cy="0"/>
        </a:xfrm>
      </p:grpSpPr>
      <p:sp>
        <p:nvSpPr>
          <p:cNvPr id="90" name="Shape 90"/>
          <p:cNvSpPr txBox="1"/>
          <p:nvPr>
            <p:ph type="title"/>
          </p:nvPr>
        </p:nvSpPr>
        <p:spPr>
          <a:xfrm>
            <a:off x="702850" y="1708619"/>
            <a:ext cx="3333300" cy="1470900"/>
          </a:xfrm>
          <a:prstGeom prst="rect">
            <a:avLst/>
          </a:prstGeom>
        </p:spPr>
        <p:txBody>
          <a:bodyPr anchorCtr="0" anchor="t" bIns="91425" lIns="91425" rIns="91425" wrap="square" tIns="91425"/>
          <a:lstStyle>
            <a:lvl1pPr lvl="0" rtl="0">
              <a:spcBef>
                <a:spcPts val="0"/>
              </a:spcBef>
              <a:buSzPts val="1800"/>
              <a:buNone/>
              <a:defRPr sz="1800"/>
            </a:lvl1pPr>
            <a:lvl2pPr lvl="1" rtl="0">
              <a:spcBef>
                <a:spcPts val="0"/>
              </a:spcBef>
              <a:buSzPts val="1800"/>
              <a:buNone/>
              <a:defRPr sz="1800"/>
            </a:lvl2pPr>
            <a:lvl3pPr lvl="2" rtl="0">
              <a:spcBef>
                <a:spcPts val="0"/>
              </a:spcBef>
              <a:buSzPts val="1800"/>
              <a:buNone/>
              <a:defRPr sz="1800"/>
            </a:lvl3pPr>
            <a:lvl4pPr lvl="3" rtl="0">
              <a:spcBef>
                <a:spcPts val="0"/>
              </a:spcBef>
              <a:buSzPts val="1800"/>
              <a:buNone/>
              <a:defRPr sz="1800"/>
            </a:lvl4pPr>
            <a:lvl5pPr lvl="4" rtl="0">
              <a:spcBef>
                <a:spcPts val="0"/>
              </a:spcBef>
              <a:buSzPts val="1800"/>
              <a:buNone/>
              <a:defRPr sz="1800"/>
            </a:lvl5pPr>
            <a:lvl6pPr lvl="5" rtl="0">
              <a:spcBef>
                <a:spcPts val="0"/>
              </a:spcBef>
              <a:buSzPts val="1800"/>
              <a:buNone/>
              <a:defRPr sz="1800"/>
            </a:lvl6pPr>
            <a:lvl7pPr lvl="6" rtl="0">
              <a:spcBef>
                <a:spcPts val="0"/>
              </a:spcBef>
              <a:buSzPts val="1800"/>
              <a:buNone/>
              <a:defRPr sz="1800"/>
            </a:lvl7pPr>
            <a:lvl8pPr lvl="7" rtl="0">
              <a:spcBef>
                <a:spcPts val="0"/>
              </a:spcBef>
              <a:buSzPts val="1800"/>
              <a:buNone/>
              <a:defRPr sz="1800"/>
            </a:lvl8pPr>
            <a:lvl9pPr lvl="8" rtl="0">
              <a:spcBef>
                <a:spcPts val="0"/>
              </a:spcBef>
              <a:buSzPts val="1800"/>
              <a:buNone/>
              <a:defRPr sz="1800"/>
            </a:lvl9pPr>
          </a:lstStyle>
          <a:p/>
        </p:txBody>
      </p:sp>
      <p:sp>
        <p:nvSpPr>
          <p:cNvPr id="91" name="Shape 91"/>
          <p:cNvSpPr/>
          <p:nvPr/>
        </p:nvSpPr>
        <p:spPr>
          <a:xfrm>
            <a:off x="0" y="3486600"/>
            <a:ext cx="9144000" cy="1656900"/>
          </a:xfrm>
          <a:prstGeom prst="rect">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92" name="Shape 92">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93" name="Shape 9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94" name="Shape 9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95" name="Shape 9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grpSp>
        <p:nvGrpSpPr>
          <p:cNvPr id="96" name="Shape 96"/>
          <p:cNvGrpSpPr/>
          <p:nvPr/>
        </p:nvGrpSpPr>
        <p:grpSpPr>
          <a:xfrm>
            <a:off x="0" y="381001"/>
            <a:ext cx="1037850" cy="1016287"/>
            <a:chOff x="0" y="381001"/>
            <a:chExt cx="1037850" cy="1016287"/>
          </a:xfrm>
        </p:grpSpPr>
        <p:sp>
          <p:nvSpPr>
            <p:cNvPr id="97" name="Shape 9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98" name="Shape 9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99" name="Shape 99"/>
          <p:cNvSpPr txBox="1"/>
          <p:nvPr>
            <p:ph idx="2" type="title"/>
          </p:nvPr>
        </p:nvSpPr>
        <p:spPr>
          <a:xfrm>
            <a:off x="1297500" y="459490"/>
            <a:ext cx="3005700" cy="510900"/>
          </a:xfrm>
          <a:prstGeom prst="rect">
            <a:avLst/>
          </a:prstGeom>
        </p:spPr>
        <p:txBody>
          <a:bodyPr anchorCtr="0" anchor="t" bIns="91425" lIns="91425" rIns="91425" wrap="square" tIns="91425"/>
          <a:lstStyle>
            <a:lvl1pPr lvl="0" rtl="0">
              <a:spcBef>
                <a:spcPts val="0"/>
              </a:spcBef>
              <a:buSzPts val="1000"/>
              <a:buNone/>
              <a:defRPr sz="1000"/>
            </a:lvl1pPr>
            <a:lvl2pPr lvl="1" rtl="0">
              <a:spcBef>
                <a:spcPts val="0"/>
              </a:spcBef>
              <a:buSzPts val="1000"/>
              <a:buNone/>
              <a:defRPr sz="1000"/>
            </a:lvl2pPr>
            <a:lvl3pPr lvl="2" rtl="0">
              <a:spcBef>
                <a:spcPts val="0"/>
              </a:spcBef>
              <a:buSzPts val="1000"/>
              <a:buNone/>
              <a:defRPr sz="1000"/>
            </a:lvl3pPr>
            <a:lvl4pPr lvl="3" rtl="0">
              <a:spcBef>
                <a:spcPts val="0"/>
              </a:spcBef>
              <a:buSzPts val="1000"/>
              <a:buNone/>
              <a:defRPr sz="1000"/>
            </a:lvl4pPr>
            <a:lvl5pPr lvl="4" rtl="0">
              <a:spcBef>
                <a:spcPts val="0"/>
              </a:spcBef>
              <a:buSzPts val="1000"/>
              <a:buNone/>
              <a:defRPr sz="1000"/>
            </a:lvl5pPr>
            <a:lvl6pPr lvl="5" rtl="0">
              <a:spcBef>
                <a:spcPts val="0"/>
              </a:spcBef>
              <a:buSzPts val="1000"/>
              <a:buNone/>
              <a:defRPr sz="1000"/>
            </a:lvl6pPr>
            <a:lvl7pPr lvl="6" rtl="0">
              <a:spcBef>
                <a:spcPts val="0"/>
              </a:spcBef>
              <a:buSzPts val="1000"/>
              <a:buNone/>
              <a:defRPr sz="1000"/>
            </a:lvl7pPr>
            <a:lvl8pPr lvl="7" rtl="0">
              <a:spcBef>
                <a:spcPts val="0"/>
              </a:spcBef>
              <a:buSzPts val="1000"/>
              <a:buNone/>
              <a:defRPr sz="1000"/>
            </a:lvl8pPr>
            <a:lvl9pPr lvl="8" rtl="0">
              <a:spcBef>
                <a:spcPts val="0"/>
              </a:spcBef>
              <a:buSzPts val="1000"/>
              <a:buNone/>
              <a:defRPr sz="1000"/>
            </a:lvl9pPr>
          </a:lstStyle>
          <a:p/>
        </p:txBody>
      </p:sp>
      <p:sp>
        <p:nvSpPr>
          <p:cNvPr id="100" name="Shape 10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GB"/>
              <a:t>‹#›</a:t>
            </a:fld>
          </a:p>
        </p:txBody>
      </p:sp>
      <p:sp>
        <p:nvSpPr>
          <p:cNvPr id="101" name="Shape 101"/>
          <p:cNvSpPr txBox="1"/>
          <p:nvPr>
            <p:ph idx="1" type="body"/>
          </p:nvPr>
        </p:nvSpPr>
        <p:spPr>
          <a:xfrm>
            <a:off x="702850" y="3625275"/>
            <a:ext cx="3333300" cy="765300"/>
          </a:xfrm>
          <a:prstGeom prst="rect">
            <a:avLst/>
          </a:prstGeom>
        </p:spPr>
        <p:txBody>
          <a:bodyPr anchorCtr="0" anchor="t" bIns="91425" lIns="91425" rIns="91425" wrap="square" tIns="91425"/>
          <a:lstStyle>
            <a:lvl1pPr lvl="0" rtl="0">
              <a:spcBef>
                <a:spcPts val="0"/>
              </a:spcBef>
              <a:buClr>
                <a:schemeClr val="dk1"/>
              </a:buClr>
              <a:buSzPts val="1100"/>
              <a:buChar char="●"/>
              <a:defRPr sz="1100">
                <a:solidFill>
                  <a:schemeClr val="dk1"/>
                </a:solidFill>
              </a:defRPr>
            </a:lvl1pPr>
            <a:lvl2pPr lvl="1" rtl="0">
              <a:spcBef>
                <a:spcPts val="0"/>
              </a:spcBef>
              <a:buClr>
                <a:schemeClr val="dk1"/>
              </a:buClr>
              <a:buSzPts val="1100"/>
              <a:buChar char="○"/>
              <a:defRPr>
                <a:solidFill>
                  <a:schemeClr val="dk1"/>
                </a:solidFill>
              </a:defRPr>
            </a:lvl2pPr>
            <a:lvl3pPr lvl="2" rtl="0">
              <a:spcBef>
                <a:spcPts val="0"/>
              </a:spcBef>
              <a:buClr>
                <a:schemeClr val="dk1"/>
              </a:buClr>
              <a:buSzPts val="1100"/>
              <a:buChar char="■"/>
              <a:defRPr>
                <a:solidFill>
                  <a:schemeClr val="dk1"/>
                </a:solidFill>
              </a:defRPr>
            </a:lvl3pPr>
            <a:lvl4pPr lvl="3" rtl="0">
              <a:spcBef>
                <a:spcPts val="0"/>
              </a:spcBef>
              <a:buClr>
                <a:schemeClr val="dk1"/>
              </a:buClr>
              <a:buSzPts val="1100"/>
              <a:buChar char="●"/>
              <a:defRPr>
                <a:solidFill>
                  <a:schemeClr val="dk1"/>
                </a:solidFill>
              </a:defRPr>
            </a:lvl4pPr>
            <a:lvl5pPr lvl="4" rtl="0">
              <a:spcBef>
                <a:spcPts val="0"/>
              </a:spcBef>
              <a:buClr>
                <a:schemeClr val="dk1"/>
              </a:buClr>
              <a:buSzPts val="1100"/>
              <a:buChar char="○"/>
              <a:defRPr>
                <a:solidFill>
                  <a:schemeClr val="dk1"/>
                </a:solidFill>
              </a:defRPr>
            </a:lvl5pPr>
            <a:lvl6pPr lvl="5" rtl="0">
              <a:spcBef>
                <a:spcPts val="0"/>
              </a:spcBef>
              <a:buClr>
                <a:schemeClr val="dk1"/>
              </a:buClr>
              <a:buSzPts val="1100"/>
              <a:buChar char="■"/>
              <a:defRPr>
                <a:solidFill>
                  <a:schemeClr val="dk1"/>
                </a:solidFill>
              </a:defRPr>
            </a:lvl6pPr>
            <a:lvl7pPr lvl="6" rtl="0">
              <a:spcBef>
                <a:spcPts val="0"/>
              </a:spcBef>
              <a:buClr>
                <a:schemeClr val="dk1"/>
              </a:buClr>
              <a:buSzPts val="1100"/>
              <a:buChar char="●"/>
              <a:defRPr>
                <a:solidFill>
                  <a:schemeClr val="dk1"/>
                </a:solidFill>
              </a:defRPr>
            </a:lvl7pPr>
            <a:lvl8pPr lvl="7" rtl="0">
              <a:spcBef>
                <a:spcPts val="0"/>
              </a:spcBef>
              <a:buClr>
                <a:schemeClr val="dk1"/>
              </a:buClr>
              <a:buSzPts val="1100"/>
              <a:buChar char="○"/>
              <a:defRPr>
                <a:solidFill>
                  <a:schemeClr val="dk1"/>
                </a:solidFill>
              </a:defRPr>
            </a:lvl8pPr>
            <a:lvl9pPr lvl="8" rtl="0">
              <a:spcBef>
                <a:spcPts val="0"/>
              </a:spcBef>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02" name="Shape 102"/>
        <p:cNvGrpSpPr/>
        <p:nvPr/>
      </p:nvGrpSpPr>
      <p:grpSpPr>
        <a:xfrm>
          <a:off x="0" y="0"/>
          <a:ext cx="0" cy="0"/>
          <a:chOff x="0" y="0"/>
          <a:chExt cx="0" cy="0"/>
        </a:xfrm>
      </p:grpSpPr>
      <p:sp>
        <p:nvSpPr>
          <p:cNvPr id="103" name="Shape 103">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104" name="Shape 104">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05" name="Shape 105">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06" name="Shape 106">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grpSp>
        <p:nvGrpSpPr>
          <p:cNvPr id="107" name="Shape 107"/>
          <p:cNvGrpSpPr/>
          <p:nvPr/>
        </p:nvGrpSpPr>
        <p:grpSpPr>
          <a:xfrm>
            <a:off x="0" y="381001"/>
            <a:ext cx="1037850" cy="1016287"/>
            <a:chOff x="0" y="381001"/>
            <a:chExt cx="1037850" cy="1016287"/>
          </a:xfrm>
        </p:grpSpPr>
        <p:sp>
          <p:nvSpPr>
            <p:cNvPr id="108" name="Shape 10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09" name="Shape 10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110" name="Shape 110"/>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111" name="Shape 111"/>
          <p:cNvSpPr txBox="1"/>
          <p:nvPr>
            <p:ph idx="1" type="body"/>
          </p:nvPr>
        </p:nvSpPr>
        <p:spPr>
          <a:xfrm>
            <a:off x="1297500" y="1567550"/>
            <a:ext cx="3403200" cy="29112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112" name="Shape 112"/>
          <p:cNvSpPr txBox="1"/>
          <p:nvPr>
            <p:ph idx="2" type="body"/>
          </p:nvPr>
        </p:nvSpPr>
        <p:spPr>
          <a:xfrm>
            <a:off x="4933221" y="1567550"/>
            <a:ext cx="3403200" cy="29112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113" name="Shape 11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14" name="Shape 114"/>
        <p:cNvGrpSpPr/>
        <p:nvPr/>
      </p:nvGrpSpPr>
      <p:grpSpPr>
        <a:xfrm>
          <a:off x="0" y="0"/>
          <a:ext cx="0" cy="0"/>
          <a:chOff x="0" y="0"/>
          <a:chExt cx="0" cy="0"/>
        </a:xfrm>
      </p:grpSpPr>
      <p:sp>
        <p:nvSpPr>
          <p:cNvPr id="115" name="Shape 115">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116" name="Shape 11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17" name="Shape 11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18" name="Shape 11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grpSp>
        <p:nvGrpSpPr>
          <p:cNvPr id="119" name="Shape 119"/>
          <p:cNvGrpSpPr/>
          <p:nvPr/>
        </p:nvGrpSpPr>
        <p:grpSpPr>
          <a:xfrm>
            <a:off x="0" y="381001"/>
            <a:ext cx="1037850" cy="1016287"/>
            <a:chOff x="0" y="381001"/>
            <a:chExt cx="1037850" cy="1016287"/>
          </a:xfrm>
        </p:grpSpPr>
        <p:sp>
          <p:nvSpPr>
            <p:cNvPr id="120" name="Shape 1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21" name="Shape 1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122" name="Shape 122"/>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123" name="Shape 12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124" name="Shape 124"/>
        <p:cNvGrpSpPr/>
        <p:nvPr/>
      </p:nvGrpSpPr>
      <p:grpSpPr>
        <a:xfrm>
          <a:off x="0" y="0"/>
          <a:ext cx="0" cy="0"/>
          <a:chOff x="0" y="0"/>
          <a:chExt cx="0" cy="0"/>
        </a:xfrm>
      </p:grpSpPr>
      <p:sp>
        <p:nvSpPr>
          <p:cNvPr id="125" name="Shape 125">
            <a:hlinkClick r:id="rId2"/>
          </p:cNvPr>
          <p:cNvSpPr/>
          <p:nvPr/>
        </p:nvSpPr>
        <p:spPr>
          <a:xfrm>
            <a:off x="0" y="0"/>
            <a:ext cx="632700" cy="588600"/>
          </a:xfrm>
          <a:prstGeom prst="rect">
            <a:avLst/>
          </a:prstGeom>
          <a:solidFill>
            <a:srgbClr val="1B212C"/>
          </a:solidFill>
          <a:ln>
            <a:noFill/>
          </a:ln>
        </p:spPr>
        <p:txBody>
          <a:bodyPr anchorCtr="0" anchor="ctr" bIns="91425" lIns="91425" rIns="91425" wrap="square" tIns="91425">
            <a:noAutofit/>
          </a:bodyPr>
          <a:lstStyle/>
          <a:p>
            <a:pPr lvl="0">
              <a:spcBef>
                <a:spcPts val="0"/>
              </a:spcBef>
              <a:buNone/>
            </a:pPr>
            <a:r>
              <a:t/>
            </a:r>
            <a:endParaRPr/>
          </a:p>
        </p:txBody>
      </p:sp>
      <p:sp>
        <p:nvSpPr>
          <p:cNvPr id="126" name="Shape 12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27" name="Shape 12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sp>
        <p:nvSpPr>
          <p:cNvPr id="128" name="Shape 12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rIns="91425" wrap="square" tIns="91425">
            <a:noAutofit/>
          </a:bodyPr>
          <a:lstStyle/>
          <a:p>
            <a:pPr lvl="0" rtl="0">
              <a:spcBef>
                <a:spcPts val="0"/>
              </a:spcBef>
              <a:buNone/>
            </a:pPr>
            <a:r>
              <a:t/>
            </a:r>
            <a:endParaRPr/>
          </a:p>
        </p:txBody>
      </p:sp>
      <p:grpSp>
        <p:nvGrpSpPr>
          <p:cNvPr id="129" name="Shape 129"/>
          <p:cNvGrpSpPr/>
          <p:nvPr/>
        </p:nvGrpSpPr>
        <p:grpSpPr>
          <a:xfrm>
            <a:off x="0" y="381001"/>
            <a:ext cx="1037850" cy="1016287"/>
            <a:chOff x="0" y="381001"/>
            <a:chExt cx="1037850" cy="1016287"/>
          </a:xfrm>
        </p:grpSpPr>
        <p:sp>
          <p:nvSpPr>
            <p:cNvPr id="130" name="Shape 13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31" name="Shape 13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132" name="Shape 132"/>
          <p:cNvSpPr txBox="1"/>
          <p:nvPr>
            <p:ph type="title"/>
          </p:nvPr>
        </p:nvSpPr>
        <p:spPr>
          <a:xfrm>
            <a:off x="1297500" y="393750"/>
            <a:ext cx="3798900" cy="1493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133" name="Shape 133"/>
          <p:cNvSpPr txBox="1"/>
          <p:nvPr>
            <p:ph idx="1" type="body"/>
          </p:nvPr>
        </p:nvSpPr>
        <p:spPr>
          <a:xfrm>
            <a:off x="1297500" y="1972550"/>
            <a:ext cx="3798900" cy="24159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134" name="Shape 1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lt1"/>
              </a:buClr>
              <a:buSzPts val="1300"/>
              <a:buFont typeface="Lato"/>
              <a:buChar char="●"/>
              <a:defRPr sz="1300">
                <a:solidFill>
                  <a:schemeClr val="lt1"/>
                </a:solidFill>
                <a:latin typeface="Lato"/>
                <a:ea typeface="Lato"/>
                <a:cs typeface="Lato"/>
                <a:sym typeface="Lato"/>
              </a:defRPr>
            </a:lvl1pPr>
            <a:lvl2pPr lvl="1">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2pPr>
            <a:lvl3pPr lvl="2">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3pPr>
            <a:lvl4pPr lvl="3">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4pPr>
            <a:lvl5pPr lvl="4">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5pPr>
            <a:lvl6pPr lvl="5">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6pPr>
            <a:lvl7pPr lvl="6">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7pPr>
            <a:lvl8pPr lvl="7">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8pPr>
            <a:lvl9pPr lvl="8">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GB" sz="1000">
                <a:solidFill>
                  <a:schemeClr val="lt1"/>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11.jpg"/><Relationship Id="rId5"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0.jpg"/><Relationship Id="rId4" Type="http://schemas.openxmlformats.org/officeDocument/2006/relationships/image" Target="../media/image11.jpg"/><Relationship Id="rId5" Type="http://schemas.openxmlformats.org/officeDocument/2006/relationships/image" Target="../media/image8.jpg"/><Relationship Id="rId6" Type="http://schemas.openxmlformats.org/officeDocument/2006/relationships/image" Target="../media/image13.jpg"/><Relationship Id="rId7"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hyperlink" Target="https://tedxniituniversity.com/" TargetMode="External"/><Relationship Id="rId4" Type="http://schemas.openxmlformats.org/officeDocument/2006/relationships/hyperlink" Target="https://tedxniituniversity.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blog.tedxniituniversity.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ctrTitle"/>
          </p:nvPr>
        </p:nvSpPr>
        <p:spPr>
          <a:xfrm>
            <a:off x="2063250" y="275025"/>
            <a:ext cx="5017500" cy="930300"/>
          </a:xfrm>
          <a:prstGeom prst="rect">
            <a:avLst/>
          </a:prstGeom>
        </p:spPr>
        <p:txBody>
          <a:bodyPr anchorCtr="0" anchor="t" bIns="91425" lIns="91425" rIns="91425" wrap="square" tIns="91425">
            <a:noAutofit/>
          </a:bodyPr>
          <a:lstStyle/>
          <a:p>
            <a:pPr lvl="0">
              <a:spcBef>
                <a:spcPts val="0"/>
              </a:spcBef>
              <a:buNone/>
            </a:pPr>
            <a:r>
              <a:rPr lang="en-GB">
                <a:latin typeface="Times New Roman"/>
                <a:ea typeface="Times New Roman"/>
                <a:cs typeface="Times New Roman"/>
                <a:sym typeface="Times New Roman"/>
              </a:rPr>
              <a:t>Software Project</a:t>
            </a:r>
          </a:p>
        </p:txBody>
      </p:sp>
      <p:sp>
        <p:nvSpPr>
          <p:cNvPr id="229" name="Shape 229"/>
          <p:cNvSpPr txBox="1"/>
          <p:nvPr>
            <p:ph idx="1" type="subTitle"/>
          </p:nvPr>
        </p:nvSpPr>
        <p:spPr>
          <a:xfrm>
            <a:off x="4142375" y="1445925"/>
            <a:ext cx="4518900" cy="2758500"/>
          </a:xfrm>
          <a:prstGeom prst="rect">
            <a:avLst/>
          </a:prstGeom>
        </p:spPr>
        <p:txBody>
          <a:bodyPr anchorCtr="0" anchor="t" bIns="91425" lIns="91425" rIns="91425" wrap="square" tIns="91425">
            <a:noAutofit/>
          </a:bodyPr>
          <a:lstStyle/>
          <a:p>
            <a:pPr lvl="0" rtl="0">
              <a:lnSpc>
                <a:spcPct val="115000"/>
              </a:lnSpc>
              <a:spcBef>
                <a:spcPts val="0"/>
              </a:spcBef>
              <a:spcAft>
                <a:spcPts val="1600"/>
              </a:spcAft>
              <a:buNone/>
            </a:pPr>
            <a:r>
              <a:rPr lang="en-GB" sz="3000">
                <a:latin typeface="Times New Roman"/>
                <a:ea typeface="Times New Roman"/>
                <a:cs typeface="Times New Roman"/>
                <a:sym typeface="Times New Roman"/>
              </a:rPr>
              <a:t>TEDx NIITUNIVERSITY</a:t>
            </a:r>
          </a:p>
          <a:p>
            <a:pPr lvl="0" rtl="0">
              <a:lnSpc>
                <a:spcPct val="115000"/>
              </a:lnSpc>
              <a:spcBef>
                <a:spcPts val="0"/>
              </a:spcBef>
              <a:spcAft>
                <a:spcPts val="1600"/>
              </a:spcAft>
              <a:buNone/>
            </a:pPr>
            <a:r>
              <a:rPr lang="en-GB" sz="3000">
                <a:latin typeface="Times New Roman"/>
                <a:ea typeface="Times New Roman"/>
                <a:cs typeface="Times New Roman"/>
                <a:sym typeface="Times New Roman"/>
              </a:rPr>
              <a:t>By- Ankit Pahuja</a:t>
            </a:r>
          </a:p>
          <a:p>
            <a:pPr indent="457200" lvl="0" rtl="0">
              <a:lnSpc>
                <a:spcPct val="115000"/>
              </a:lnSpc>
              <a:spcBef>
                <a:spcPts val="0"/>
              </a:spcBef>
              <a:spcAft>
                <a:spcPts val="1600"/>
              </a:spcAft>
              <a:buNone/>
            </a:pPr>
            <a:r>
              <a:rPr lang="en-GB" sz="3000">
                <a:latin typeface="Times New Roman"/>
                <a:ea typeface="Times New Roman"/>
                <a:cs typeface="Times New Roman"/>
                <a:sym typeface="Times New Roman"/>
              </a:rPr>
              <a:t>   Ayush Dosajh</a:t>
            </a:r>
          </a:p>
          <a:p>
            <a:pPr indent="0" lvl="0" marL="457200" rtl="0">
              <a:lnSpc>
                <a:spcPct val="115000"/>
              </a:lnSpc>
              <a:spcBef>
                <a:spcPts val="0"/>
              </a:spcBef>
              <a:spcAft>
                <a:spcPts val="1600"/>
              </a:spcAft>
              <a:buNone/>
            </a:pPr>
            <a:r>
              <a:rPr lang="en-GB" sz="3000">
                <a:latin typeface="Times New Roman"/>
                <a:ea typeface="Times New Roman"/>
                <a:cs typeface="Times New Roman"/>
                <a:sym typeface="Times New Roman"/>
              </a:rPr>
              <a:t>   Chinmaya Kr. Bansal</a:t>
            </a:r>
          </a:p>
          <a:p>
            <a:pPr lvl="0" rtl="0">
              <a:lnSpc>
                <a:spcPct val="115000"/>
              </a:lnSpc>
              <a:spcBef>
                <a:spcPts val="0"/>
              </a:spcBef>
              <a:spcAft>
                <a:spcPts val="1600"/>
              </a:spcAft>
              <a:buNone/>
            </a:pPr>
            <a:r>
              <a:t/>
            </a:r>
            <a:endParaRPr sz="30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Shape 286"/>
          <p:cNvSpPr txBox="1"/>
          <p:nvPr>
            <p:ph type="title"/>
          </p:nvPr>
        </p:nvSpPr>
        <p:spPr>
          <a:xfrm>
            <a:off x="1297500" y="379750"/>
            <a:ext cx="7038900" cy="914100"/>
          </a:xfrm>
          <a:prstGeom prst="rect">
            <a:avLst/>
          </a:prstGeom>
        </p:spPr>
        <p:txBody>
          <a:bodyPr anchorCtr="0" anchor="t" bIns="91425" lIns="91425" rIns="91425" wrap="square" tIns="91425">
            <a:noAutofit/>
          </a:bodyPr>
          <a:lstStyle/>
          <a:p>
            <a:pPr lvl="0" rtl="0">
              <a:spcBef>
                <a:spcPts val="0"/>
              </a:spcBef>
              <a:buNone/>
            </a:pPr>
            <a:r>
              <a:rPr lang="en-GB" sz="4000">
                <a:latin typeface="Times New Roman"/>
                <a:ea typeface="Times New Roman"/>
                <a:cs typeface="Times New Roman"/>
                <a:sym typeface="Times New Roman"/>
              </a:rPr>
              <a:t>RESPONSIVENESS</a:t>
            </a:r>
          </a:p>
        </p:txBody>
      </p:sp>
      <p:sp>
        <p:nvSpPr>
          <p:cNvPr id="287" name="Shape 287"/>
          <p:cNvSpPr txBox="1"/>
          <p:nvPr>
            <p:ph idx="1" type="body"/>
          </p:nvPr>
        </p:nvSpPr>
        <p:spPr>
          <a:xfrm>
            <a:off x="1297500" y="1293850"/>
            <a:ext cx="7038900" cy="1107000"/>
          </a:xfrm>
          <a:prstGeom prst="rect">
            <a:avLst/>
          </a:prstGeom>
        </p:spPr>
        <p:txBody>
          <a:bodyPr anchorCtr="0" anchor="t" bIns="91425" lIns="91425" rIns="91425" wrap="square" tIns="91425">
            <a:noAutofit/>
          </a:bodyPr>
          <a:lstStyle/>
          <a:p>
            <a:pPr lvl="0">
              <a:spcBef>
                <a:spcPts val="0"/>
              </a:spcBef>
              <a:buNone/>
            </a:pPr>
            <a:r>
              <a:rPr lang="en-GB" sz="2200">
                <a:solidFill>
                  <a:srgbClr val="FFFFFF"/>
                </a:solidFill>
                <a:latin typeface="Times New Roman"/>
                <a:ea typeface="Times New Roman"/>
                <a:cs typeface="Times New Roman"/>
                <a:sym typeface="Times New Roman"/>
              </a:rPr>
              <a:t>This feature of our product allows the website to be viewed on many devices without compromising with the quality .</a:t>
            </a:r>
          </a:p>
          <a:p>
            <a:pPr lvl="0">
              <a:spcBef>
                <a:spcPts val="0"/>
              </a:spcBef>
              <a:buNone/>
            </a:pPr>
            <a:r>
              <a:t/>
            </a:r>
            <a:endParaRPr>
              <a:solidFill>
                <a:srgbClr val="FFFFFF"/>
              </a:solidFill>
            </a:endParaRPr>
          </a:p>
          <a:p>
            <a:pPr lvl="0" rtl="0">
              <a:spcBef>
                <a:spcPts val="0"/>
              </a:spcBef>
              <a:buNone/>
            </a:pPr>
            <a:r>
              <a:t/>
            </a:r>
            <a:endParaRPr>
              <a:solidFill>
                <a:srgbClr val="FFFFFF"/>
              </a:solidFill>
            </a:endParaRPr>
          </a:p>
        </p:txBody>
      </p:sp>
      <p:grpSp>
        <p:nvGrpSpPr>
          <p:cNvPr id="288" name="Shape 288"/>
          <p:cNvGrpSpPr/>
          <p:nvPr/>
        </p:nvGrpSpPr>
        <p:grpSpPr>
          <a:xfrm>
            <a:off x="2577045" y="2309366"/>
            <a:ext cx="3159984" cy="2439109"/>
            <a:chOff x="3553042" y="1657806"/>
            <a:chExt cx="3461100" cy="2671532"/>
          </a:xfrm>
        </p:grpSpPr>
        <p:sp>
          <p:nvSpPr>
            <p:cNvPr id="289" name="Shape 28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rIns="91425" wrap="square" tIns="91425">
              <a:noAutofit/>
            </a:bodyPr>
            <a:lstStyle/>
            <a:p>
              <a:pPr lvl="0">
                <a:spcBef>
                  <a:spcPts val="0"/>
                </a:spcBef>
                <a:buNone/>
              </a:pPr>
              <a:r>
                <a:t/>
              </a:r>
              <a:endParaRPr/>
            </a:p>
          </p:txBody>
        </p:sp>
        <p:sp>
          <p:nvSpPr>
            <p:cNvPr id="290" name="Shape 290"/>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rIns="91425" wrap="square" tIns="91425">
              <a:noAutofit/>
            </a:bodyPr>
            <a:lstStyle/>
            <a:p>
              <a:pPr lvl="0" rtl="0">
                <a:spcBef>
                  <a:spcPts val="0"/>
                </a:spcBef>
                <a:buNone/>
              </a:pPr>
              <a:r>
                <a:t/>
              </a:r>
              <a:endParaRPr/>
            </a:p>
          </p:txBody>
        </p:sp>
        <p:sp>
          <p:nvSpPr>
            <p:cNvPr id="291" name="Shape 29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292" name="Shape 29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293" name="Shape 29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294" name="Shape 294"/>
            <p:cNvSpPr/>
            <p:nvPr/>
          </p:nvSpPr>
          <p:spPr>
            <a:xfrm>
              <a:off x="4926950" y="3681915"/>
              <a:ext cx="42900" cy="594300"/>
            </a:xfrm>
            <a:prstGeom prst="rect">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295" name="Shape 29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296" name="Shape 29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rIns="91425" wrap="square" tIns="91425">
              <a:noAutofit/>
            </a:bodyPr>
            <a:lstStyle/>
            <a:p>
              <a:pPr lvl="0">
                <a:spcBef>
                  <a:spcPts val="0"/>
                </a:spcBef>
                <a:buNone/>
              </a:pPr>
              <a:r>
                <a:t/>
              </a:r>
              <a:endParaRPr/>
            </a:p>
          </p:txBody>
        </p:sp>
      </p:grpSp>
      <p:pic>
        <p:nvPicPr>
          <p:cNvPr descr="offset_comp_342327_edited.jpg" id="297" name="Shape 297"/>
          <p:cNvPicPr preferRelativeResize="0"/>
          <p:nvPr/>
        </p:nvPicPr>
        <p:blipFill rotWithShape="1">
          <a:blip r:embed="rId3">
            <a:alphaModFix/>
          </a:blip>
          <a:srcRect b="26215" l="45356" r="19582" t="50734"/>
          <a:stretch/>
        </p:blipFill>
        <p:spPr>
          <a:xfrm>
            <a:off x="2625355" y="2361513"/>
            <a:ext cx="3063300" cy="1745700"/>
          </a:xfrm>
          <a:prstGeom prst="rect">
            <a:avLst/>
          </a:prstGeom>
          <a:noFill/>
          <a:ln>
            <a:noFill/>
          </a:ln>
        </p:spPr>
      </p:pic>
      <p:sp>
        <p:nvSpPr>
          <p:cNvPr id="298" name="Shape 298"/>
          <p:cNvSpPr/>
          <p:nvPr/>
        </p:nvSpPr>
        <p:spPr>
          <a:xfrm flipH="1">
            <a:off x="2625142" y="2362471"/>
            <a:ext cx="3063300" cy="1743300"/>
          </a:xfrm>
          <a:prstGeom prst="rtTriangle">
            <a:avLst/>
          </a:prstGeom>
          <a:solidFill>
            <a:srgbClr val="000000">
              <a:alpha val="4620"/>
            </a:srgbClr>
          </a:solidFill>
          <a:ln>
            <a:noFill/>
          </a:ln>
        </p:spPr>
        <p:txBody>
          <a:bodyPr anchorCtr="0" anchor="ctr" bIns="91425" lIns="91425" rIns="91425" wrap="square" tIns="91425">
            <a:noAutofit/>
          </a:bodyPr>
          <a:lstStyle/>
          <a:p>
            <a:pPr lvl="0">
              <a:spcBef>
                <a:spcPts val="0"/>
              </a:spcBef>
              <a:buNone/>
            </a:pPr>
            <a:r>
              <a:t/>
            </a:r>
            <a:endParaRPr/>
          </a:p>
        </p:txBody>
      </p:sp>
      <p:grpSp>
        <p:nvGrpSpPr>
          <p:cNvPr id="299" name="Shape 299"/>
          <p:cNvGrpSpPr/>
          <p:nvPr/>
        </p:nvGrpSpPr>
        <p:grpSpPr>
          <a:xfrm>
            <a:off x="5272705" y="3302129"/>
            <a:ext cx="1024386" cy="1522884"/>
            <a:chOff x="6505573" y="2745170"/>
            <a:chExt cx="1122000" cy="1668000"/>
          </a:xfrm>
        </p:grpSpPr>
        <p:sp>
          <p:nvSpPr>
            <p:cNvPr id="300" name="Shape 300"/>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rIns="91425" wrap="square" tIns="91425">
              <a:noAutofit/>
            </a:bodyPr>
            <a:lstStyle/>
            <a:p>
              <a:pPr lvl="0" rtl="0">
                <a:spcBef>
                  <a:spcPts val="0"/>
                </a:spcBef>
                <a:buNone/>
              </a:pPr>
              <a:r>
                <a:t/>
              </a:r>
              <a:endParaRPr/>
            </a:p>
          </p:txBody>
        </p:sp>
        <p:sp>
          <p:nvSpPr>
            <p:cNvPr id="301" name="Shape 30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rIns="91425" wrap="square" tIns="91425">
              <a:noAutofit/>
            </a:bodyPr>
            <a:lstStyle/>
            <a:p>
              <a:pPr lvl="0" rtl="0">
                <a:spcBef>
                  <a:spcPts val="0"/>
                </a:spcBef>
                <a:buNone/>
              </a:pPr>
              <a:r>
                <a:t/>
              </a:r>
              <a:endParaRPr/>
            </a:p>
          </p:txBody>
        </p:sp>
        <p:sp>
          <p:nvSpPr>
            <p:cNvPr id="302" name="Shape 302"/>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rIns="91425" wrap="square" tIns="91425">
              <a:noAutofit/>
            </a:bodyPr>
            <a:lstStyle/>
            <a:p>
              <a:pPr lvl="0">
                <a:spcBef>
                  <a:spcPts val="0"/>
                </a:spcBef>
                <a:buNone/>
              </a:pPr>
              <a:r>
                <a:t/>
              </a:r>
              <a:endParaRPr/>
            </a:p>
          </p:txBody>
        </p:sp>
        <p:sp>
          <p:nvSpPr>
            <p:cNvPr id="303" name="Shape 303"/>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grpSp>
      <p:pic>
        <p:nvPicPr>
          <p:cNvPr descr="offset_comp_342327_edited.jpg" id="304" name="Shape 304"/>
          <p:cNvPicPr preferRelativeResize="0"/>
          <p:nvPr/>
        </p:nvPicPr>
        <p:blipFill rotWithShape="1">
          <a:blip r:embed="rId4">
            <a:alphaModFix/>
          </a:blip>
          <a:srcRect b="16020" l="53168" r="26238" t="53058"/>
          <a:stretch/>
        </p:blipFill>
        <p:spPr>
          <a:xfrm>
            <a:off x="5272322" y="3369646"/>
            <a:ext cx="1024200" cy="1333200"/>
          </a:xfrm>
          <a:prstGeom prst="rect">
            <a:avLst/>
          </a:prstGeom>
          <a:noFill/>
          <a:ln>
            <a:noFill/>
          </a:ln>
        </p:spPr>
      </p:pic>
      <p:sp>
        <p:nvSpPr>
          <p:cNvPr id="305" name="Shape 305"/>
          <p:cNvSpPr/>
          <p:nvPr/>
        </p:nvSpPr>
        <p:spPr>
          <a:xfrm flipH="1">
            <a:off x="5272236" y="3369865"/>
            <a:ext cx="1024200" cy="1333200"/>
          </a:xfrm>
          <a:prstGeom prst="rtTriangle">
            <a:avLst/>
          </a:prstGeom>
          <a:solidFill>
            <a:srgbClr val="000000">
              <a:alpha val="4620"/>
            </a:srgbClr>
          </a:solidFill>
          <a:ln>
            <a:noFill/>
          </a:ln>
        </p:spPr>
        <p:txBody>
          <a:bodyPr anchorCtr="0" anchor="ctr" bIns="91425" lIns="91425" rIns="91425" wrap="square" tIns="91425">
            <a:noAutofit/>
          </a:bodyPr>
          <a:lstStyle/>
          <a:p>
            <a:pPr lvl="0">
              <a:spcBef>
                <a:spcPts val="0"/>
              </a:spcBef>
              <a:buNone/>
            </a:pPr>
            <a:r>
              <a:t/>
            </a:r>
            <a:endParaRPr/>
          </a:p>
        </p:txBody>
      </p:sp>
      <p:grpSp>
        <p:nvGrpSpPr>
          <p:cNvPr id="306" name="Shape 306"/>
          <p:cNvGrpSpPr/>
          <p:nvPr/>
        </p:nvGrpSpPr>
        <p:grpSpPr>
          <a:xfrm>
            <a:off x="4916070" y="3877772"/>
            <a:ext cx="520684" cy="1036470"/>
            <a:chOff x="9543736" y="4486132"/>
            <a:chExt cx="570300" cy="1135235"/>
          </a:xfrm>
        </p:grpSpPr>
        <p:sp>
          <p:nvSpPr>
            <p:cNvPr id="307" name="Shape 30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rIns="91425" wrap="square" tIns="91425">
              <a:noAutofit/>
            </a:bodyPr>
            <a:lstStyle/>
            <a:p>
              <a:pPr lvl="0">
                <a:spcBef>
                  <a:spcPts val="0"/>
                </a:spcBef>
                <a:buNone/>
              </a:pPr>
              <a:r>
                <a:t/>
              </a:r>
              <a:endParaRPr/>
            </a:p>
          </p:txBody>
        </p:sp>
        <p:sp>
          <p:nvSpPr>
            <p:cNvPr id="308" name="Shape 308"/>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309" name="Shape 309"/>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rIns="91425" wrap="square" tIns="91425">
              <a:noAutofit/>
            </a:bodyPr>
            <a:lstStyle/>
            <a:p>
              <a:pPr lvl="0">
                <a:spcBef>
                  <a:spcPts val="0"/>
                </a:spcBef>
                <a:buNone/>
              </a:pPr>
              <a:r>
                <a:t/>
              </a:r>
              <a:endParaRPr/>
            </a:p>
          </p:txBody>
        </p:sp>
        <p:sp>
          <p:nvSpPr>
            <p:cNvPr id="310" name="Shape 310"/>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grpSp>
      <p:pic>
        <p:nvPicPr>
          <p:cNvPr descr="offset_comp_342327_edited.jpg" id="311" name="Shape 311"/>
          <p:cNvPicPr preferRelativeResize="0"/>
          <p:nvPr/>
        </p:nvPicPr>
        <p:blipFill rotWithShape="1">
          <a:blip r:embed="rId5">
            <a:alphaModFix/>
          </a:blip>
          <a:srcRect b="36733" l="41330" r="47980" t="42211"/>
          <a:stretch/>
        </p:blipFill>
        <p:spPr>
          <a:xfrm>
            <a:off x="4915637" y="3877434"/>
            <a:ext cx="520500" cy="888900"/>
          </a:xfrm>
          <a:prstGeom prst="round2SameRect">
            <a:avLst>
              <a:gd fmla="val 4129" name="adj1"/>
              <a:gd fmla="val 0" name="adj2"/>
            </a:avLst>
          </a:prstGeom>
          <a:noFill/>
          <a:ln>
            <a:noFill/>
          </a:ln>
        </p:spPr>
      </p:pic>
      <p:sp>
        <p:nvSpPr>
          <p:cNvPr id="312" name="Shape 312"/>
          <p:cNvSpPr/>
          <p:nvPr/>
        </p:nvSpPr>
        <p:spPr>
          <a:xfrm flipH="1">
            <a:off x="4915509" y="3898584"/>
            <a:ext cx="520500" cy="867900"/>
          </a:xfrm>
          <a:prstGeom prst="rtTriangle">
            <a:avLst/>
          </a:prstGeom>
          <a:solidFill>
            <a:srgbClr val="000000">
              <a:alpha val="4620"/>
            </a:srgbClr>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Shape 317"/>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b="1" lang="en-GB" sz="4000">
                <a:latin typeface="Times New Roman"/>
                <a:ea typeface="Times New Roman"/>
                <a:cs typeface="Times New Roman"/>
                <a:sym typeface="Times New Roman"/>
              </a:rPr>
              <a:t>How did we perform? </a:t>
            </a:r>
          </a:p>
          <a:p>
            <a:pPr lvl="0">
              <a:spcBef>
                <a:spcPts val="0"/>
              </a:spcBef>
              <a:buNone/>
            </a:pPr>
            <a:r>
              <a:rPr b="1" lang="en-GB" sz="4000">
                <a:latin typeface="Times New Roman"/>
                <a:ea typeface="Times New Roman"/>
                <a:cs typeface="Times New Roman"/>
                <a:sym typeface="Times New Roman"/>
              </a:rPr>
              <a:t>Let’s see some stats!</a:t>
            </a:r>
          </a:p>
        </p:txBody>
      </p:sp>
      <p:pic>
        <p:nvPicPr>
          <p:cNvPr id="318" name="Shape 318"/>
          <p:cNvPicPr preferRelativeResize="0"/>
          <p:nvPr/>
        </p:nvPicPr>
        <p:blipFill>
          <a:blip r:embed="rId3">
            <a:alphaModFix/>
          </a:blip>
          <a:stretch>
            <a:fillRect/>
          </a:stretch>
        </p:blipFill>
        <p:spPr>
          <a:xfrm>
            <a:off x="453526" y="1904075"/>
            <a:ext cx="8366950" cy="3076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pic>
        <p:nvPicPr>
          <p:cNvPr id="323" name="Shape 323"/>
          <p:cNvPicPr preferRelativeResize="0"/>
          <p:nvPr/>
        </p:nvPicPr>
        <p:blipFill>
          <a:blip r:embed="rId3">
            <a:alphaModFix/>
          </a:blip>
          <a:stretch>
            <a:fillRect/>
          </a:stretch>
        </p:blipFill>
        <p:spPr>
          <a:xfrm>
            <a:off x="868925" y="1387475"/>
            <a:ext cx="6708376" cy="3584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Shape 328"/>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sz="4000">
                <a:latin typeface="Times New Roman"/>
                <a:ea typeface="Times New Roman"/>
                <a:cs typeface="Times New Roman"/>
                <a:sym typeface="Times New Roman"/>
              </a:rPr>
              <a:t>VISITORS</a:t>
            </a:r>
          </a:p>
        </p:txBody>
      </p:sp>
      <p:pic>
        <p:nvPicPr>
          <p:cNvPr id="329" name="Shape 329"/>
          <p:cNvPicPr preferRelativeResize="0"/>
          <p:nvPr/>
        </p:nvPicPr>
        <p:blipFill>
          <a:blip r:embed="rId3">
            <a:alphaModFix/>
          </a:blip>
          <a:stretch>
            <a:fillRect/>
          </a:stretch>
        </p:blipFill>
        <p:spPr>
          <a:xfrm>
            <a:off x="1914250" y="1307850"/>
            <a:ext cx="6422150" cy="3360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Shape 334"/>
          <p:cNvSpPr txBox="1"/>
          <p:nvPr>
            <p:ph type="title"/>
          </p:nvPr>
        </p:nvSpPr>
        <p:spPr>
          <a:xfrm>
            <a:off x="106225" y="1514950"/>
            <a:ext cx="2907000" cy="914100"/>
          </a:xfrm>
          <a:prstGeom prst="rect">
            <a:avLst/>
          </a:prstGeom>
        </p:spPr>
        <p:txBody>
          <a:bodyPr anchorCtr="0" anchor="t" bIns="91425" lIns="91425" rIns="91425" wrap="square" tIns="91425">
            <a:noAutofit/>
          </a:bodyPr>
          <a:lstStyle/>
          <a:p>
            <a:pPr lvl="0">
              <a:spcBef>
                <a:spcPts val="0"/>
              </a:spcBef>
              <a:buNone/>
            </a:pPr>
            <a:r>
              <a:rPr lang="en-GB" sz="4000">
                <a:latin typeface="Times New Roman"/>
                <a:ea typeface="Times New Roman"/>
                <a:cs typeface="Times New Roman"/>
                <a:sym typeface="Times New Roman"/>
              </a:rPr>
              <a:t>Visits according to countries</a:t>
            </a:r>
          </a:p>
        </p:txBody>
      </p:sp>
      <p:pic>
        <p:nvPicPr>
          <p:cNvPr id="335" name="Shape 335"/>
          <p:cNvPicPr preferRelativeResize="0"/>
          <p:nvPr/>
        </p:nvPicPr>
        <p:blipFill>
          <a:blip r:embed="rId3">
            <a:alphaModFix/>
          </a:blip>
          <a:stretch>
            <a:fillRect/>
          </a:stretch>
        </p:blipFill>
        <p:spPr>
          <a:xfrm>
            <a:off x="4106400" y="76625"/>
            <a:ext cx="4888175" cy="50668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Shape 340"/>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sz="4000">
                <a:latin typeface="Times New Roman"/>
                <a:ea typeface="Times New Roman"/>
                <a:cs typeface="Times New Roman"/>
                <a:sym typeface="Times New Roman"/>
              </a:rPr>
              <a:t>According to platform</a:t>
            </a:r>
          </a:p>
        </p:txBody>
      </p:sp>
      <p:pic>
        <p:nvPicPr>
          <p:cNvPr id="341" name="Shape 341"/>
          <p:cNvPicPr preferRelativeResize="0"/>
          <p:nvPr/>
        </p:nvPicPr>
        <p:blipFill>
          <a:blip r:embed="rId3">
            <a:alphaModFix/>
          </a:blip>
          <a:stretch>
            <a:fillRect/>
          </a:stretch>
        </p:blipFill>
        <p:spPr>
          <a:xfrm>
            <a:off x="379375" y="1639750"/>
            <a:ext cx="8245000" cy="2606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Shape 346"/>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SPEED TEST  of  TEDxBOSTON </a:t>
            </a:r>
          </a:p>
        </p:txBody>
      </p:sp>
      <p:pic>
        <p:nvPicPr>
          <p:cNvPr id="347" name="Shape 347"/>
          <p:cNvPicPr preferRelativeResize="0"/>
          <p:nvPr/>
        </p:nvPicPr>
        <p:blipFill>
          <a:blip r:embed="rId3">
            <a:alphaModFix/>
          </a:blip>
          <a:stretch>
            <a:fillRect/>
          </a:stretch>
        </p:blipFill>
        <p:spPr>
          <a:xfrm>
            <a:off x="152400" y="1460250"/>
            <a:ext cx="8839200" cy="34854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Shape 352"/>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SPEED TEST of TEDx NIITUNIVERSITY</a:t>
            </a:r>
          </a:p>
        </p:txBody>
      </p:sp>
      <p:pic>
        <p:nvPicPr>
          <p:cNvPr id="353" name="Shape 353"/>
          <p:cNvPicPr preferRelativeResize="0"/>
          <p:nvPr/>
        </p:nvPicPr>
        <p:blipFill>
          <a:blip r:embed="rId3">
            <a:alphaModFix/>
          </a:blip>
          <a:stretch>
            <a:fillRect/>
          </a:stretch>
        </p:blipFill>
        <p:spPr>
          <a:xfrm>
            <a:off x="152400" y="1460250"/>
            <a:ext cx="8839200" cy="3497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Shape 358"/>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FEEDBACK</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Shape 363"/>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What’s NEXT !?</a:t>
            </a:r>
          </a:p>
        </p:txBody>
      </p:sp>
      <p:sp>
        <p:nvSpPr>
          <p:cNvPr id="364" name="Shape 364"/>
          <p:cNvSpPr txBox="1"/>
          <p:nvPr/>
        </p:nvSpPr>
        <p:spPr>
          <a:xfrm>
            <a:off x="1297500" y="2268900"/>
            <a:ext cx="5873700" cy="914100"/>
          </a:xfrm>
          <a:prstGeom prst="rect">
            <a:avLst/>
          </a:prstGeom>
          <a:noFill/>
          <a:ln>
            <a:noFill/>
          </a:ln>
        </p:spPr>
        <p:txBody>
          <a:bodyPr anchorCtr="0" anchor="t" bIns="91425" lIns="91425" rIns="91425" wrap="square" tIns="91425">
            <a:noAutofit/>
          </a:bodyPr>
          <a:lstStyle/>
          <a:p>
            <a:pPr lvl="0">
              <a:spcBef>
                <a:spcPts val="0"/>
              </a:spcBef>
              <a:buNone/>
            </a:pPr>
            <a:r>
              <a:rPr b="1" lang="en-GB" sz="4800">
                <a:solidFill>
                  <a:srgbClr val="FF0000"/>
                </a:solidFill>
              </a:rPr>
              <a:t>TEDx ROHINI</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type="title"/>
          </p:nvPr>
        </p:nvSpPr>
        <p:spPr>
          <a:xfrm>
            <a:off x="1297500" y="393750"/>
            <a:ext cx="3798900" cy="1493100"/>
          </a:xfrm>
          <a:prstGeom prst="rect">
            <a:avLst/>
          </a:prstGeom>
        </p:spPr>
        <p:txBody>
          <a:bodyPr anchorCtr="0" anchor="t" bIns="91425" lIns="91425" rIns="91425" wrap="square" tIns="91425">
            <a:noAutofit/>
          </a:bodyPr>
          <a:lstStyle/>
          <a:p>
            <a:pPr lvl="0">
              <a:spcBef>
                <a:spcPts val="0"/>
              </a:spcBef>
              <a:buNone/>
            </a:pPr>
            <a:r>
              <a:rPr lang="en-GB" sz="4000">
                <a:latin typeface="Times New Roman"/>
                <a:ea typeface="Times New Roman"/>
                <a:cs typeface="Times New Roman"/>
                <a:sym typeface="Times New Roman"/>
              </a:rPr>
              <a:t>Background info</a:t>
            </a:r>
          </a:p>
        </p:txBody>
      </p:sp>
      <p:sp>
        <p:nvSpPr>
          <p:cNvPr id="235" name="Shape 235"/>
          <p:cNvSpPr txBox="1"/>
          <p:nvPr/>
        </p:nvSpPr>
        <p:spPr>
          <a:xfrm>
            <a:off x="1174600" y="2114275"/>
            <a:ext cx="7356600" cy="2707500"/>
          </a:xfrm>
          <a:prstGeom prst="rect">
            <a:avLst/>
          </a:prstGeom>
          <a:noFill/>
          <a:ln>
            <a:noFill/>
          </a:ln>
        </p:spPr>
        <p:txBody>
          <a:bodyPr anchorCtr="0" anchor="ctr" bIns="91425" lIns="91425" rIns="91425" wrap="square" tIns="91425">
            <a:noAutofit/>
          </a:bodyPr>
          <a:lstStyle/>
          <a:p>
            <a:pPr lvl="0" rtl="0">
              <a:spcBef>
                <a:spcPts val="0"/>
              </a:spcBef>
              <a:buNone/>
            </a:pPr>
            <a:r>
              <a:rPr lang="en-GB" sz="3000">
                <a:solidFill>
                  <a:srgbClr val="CACACA"/>
                </a:solidFill>
                <a:latin typeface="Times New Roman"/>
                <a:ea typeface="Times New Roman"/>
                <a:cs typeface="Times New Roman"/>
                <a:sym typeface="Times New Roman"/>
              </a:rPr>
              <a:t>For the first time, NU is to hold a Tedx Event. </a:t>
            </a:r>
          </a:p>
          <a:p>
            <a:pPr lvl="0" rtl="0">
              <a:spcBef>
                <a:spcPts val="0"/>
              </a:spcBef>
              <a:buNone/>
            </a:pPr>
            <a:r>
              <a:t/>
            </a:r>
            <a:endParaRPr sz="3000">
              <a:solidFill>
                <a:srgbClr val="CACACA"/>
              </a:solidFill>
              <a:latin typeface="Average"/>
              <a:ea typeface="Average"/>
              <a:cs typeface="Average"/>
              <a:sym typeface="Average"/>
            </a:endParaRPr>
          </a:p>
          <a:p>
            <a:pPr lvl="0" rtl="0">
              <a:spcBef>
                <a:spcPts val="0"/>
              </a:spcBef>
              <a:buNone/>
            </a:pPr>
            <a:r>
              <a:rPr lang="en-GB" sz="3000">
                <a:solidFill>
                  <a:srgbClr val="CACACA"/>
                </a:solidFill>
                <a:latin typeface="Times New Roman"/>
                <a:ea typeface="Times New Roman"/>
                <a:cs typeface="Times New Roman"/>
                <a:sym typeface="Times New Roman"/>
              </a:rPr>
              <a:t>Licensee: Akshaye Khanna</a:t>
            </a:r>
          </a:p>
          <a:p>
            <a:pPr lvl="0" rtl="0">
              <a:spcBef>
                <a:spcPts val="0"/>
              </a:spcBef>
              <a:buNone/>
            </a:pPr>
            <a:r>
              <a:t/>
            </a:r>
            <a:endParaRPr sz="3000">
              <a:solidFill>
                <a:srgbClr val="CACACA"/>
              </a:solidFill>
              <a:latin typeface="Average"/>
              <a:ea typeface="Average"/>
              <a:cs typeface="Average"/>
              <a:sym typeface="Average"/>
            </a:endParaRPr>
          </a:p>
          <a:p>
            <a:pPr lvl="0" rtl="0">
              <a:spcBef>
                <a:spcPts val="0"/>
              </a:spcBef>
              <a:buNone/>
            </a:pPr>
            <a:r>
              <a:rPr lang="en-GB" sz="3000">
                <a:solidFill>
                  <a:srgbClr val="CACACA"/>
                </a:solidFill>
                <a:latin typeface="Times New Roman"/>
                <a:ea typeface="Times New Roman"/>
                <a:cs typeface="Times New Roman"/>
                <a:sym typeface="Times New Roman"/>
              </a:rPr>
              <a:t>Mentor: Prof Arghya</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Shape 369"/>
          <p:cNvSpPr txBox="1"/>
          <p:nvPr>
            <p:ph type="title"/>
          </p:nvPr>
        </p:nvSpPr>
        <p:spPr>
          <a:xfrm>
            <a:off x="665525" y="1606600"/>
            <a:ext cx="3063300" cy="2622000"/>
          </a:xfrm>
          <a:prstGeom prst="rect">
            <a:avLst/>
          </a:prstGeom>
        </p:spPr>
        <p:txBody>
          <a:bodyPr anchorCtr="0" anchor="t" bIns="91425" lIns="91425" rIns="91425" wrap="square" tIns="91425">
            <a:noAutofit/>
          </a:bodyPr>
          <a:lstStyle/>
          <a:p>
            <a:pPr lvl="0">
              <a:spcBef>
                <a:spcPts val="0"/>
              </a:spcBef>
              <a:buNone/>
            </a:pPr>
            <a:r>
              <a:rPr lang="en-GB" sz="4000">
                <a:latin typeface="Times New Roman"/>
                <a:ea typeface="Times New Roman"/>
                <a:cs typeface="Times New Roman"/>
                <a:sym typeface="Times New Roman"/>
              </a:rPr>
              <a:t>Questions?</a:t>
            </a:r>
          </a:p>
          <a:p>
            <a:pPr lvl="0">
              <a:spcBef>
                <a:spcPts val="0"/>
              </a:spcBef>
              <a:buNone/>
            </a:pPr>
            <a:r>
              <a:t/>
            </a:r>
            <a:endParaRPr/>
          </a:p>
          <a:p>
            <a:pPr lvl="0">
              <a:spcBef>
                <a:spcPts val="0"/>
              </a:spcBef>
              <a:buNone/>
            </a:pPr>
            <a:r>
              <a:t/>
            </a:r>
            <a:endParaRPr/>
          </a:p>
          <a:p>
            <a:pPr lvl="0">
              <a:spcBef>
                <a:spcPts val="0"/>
              </a:spcBef>
              <a:buNone/>
            </a:pPr>
            <a:r>
              <a:t/>
            </a:r>
            <a:endParaRPr sz="4000">
              <a:latin typeface="Times New Roman"/>
              <a:ea typeface="Times New Roman"/>
              <a:cs typeface="Times New Roman"/>
              <a:sym typeface="Times New Roman"/>
            </a:endParaRPr>
          </a:p>
          <a:p>
            <a:pPr lvl="0" rtl="0">
              <a:spcBef>
                <a:spcPts val="0"/>
              </a:spcBef>
              <a:buNone/>
            </a:pPr>
            <a:r>
              <a:rPr lang="en-GB" sz="4000">
                <a:latin typeface="Times New Roman"/>
                <a:ea typeface="Times New Roman"/>
                <a:cs typeface="Times New Roman"/>
                <a:sym typeface="Times New Roman"/>
              </a:rPr>
              <a:t>Thank you!</a:t>
            </a:r>
          </a:p>
        </p:txBody>
      </p:sp>
      <p:grpSp>
        <p:nvGrpSpPr>
          <p:cNvPr id="370" name="Shape 370"/>
          <p:cNvGrpSpPr/>
          <p:nvPr/>
        </p:nvGrpSpPr>
        <p:grpSpPr>
          <a:xfrm>
            <a:off x="4066820" y="1553491"/>
            <a:ext cx="3159984" cy="2439109"/>
            <a:chOff x="3553042" y="1657806"/>
            <a:chExt cx="3461100" cy="2671532"/>
          </a:xfrm>
        </p:grpSpPr>
        <p:sp>
          <p:nvSpPr>
            <p:cNvPr id="371" name="Shape 37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rIns="91425" wrap="square" tIns="91425">
              <a:noAutofit/>
            </a:bodyPr>
            <a:lstStyle/>
            <a:p>
              <a:pPr lvl="0">
                <a:spcBef>
                  <a:spcPts val="0"/>
                </a:spcBef>
                <a:buNone/>
              </a:pPr>
              <a:r>
                <a:t/>
              </a:r>
              <a:endParaRPr/>
            </a:p>
          </p:txBody>
        </p:sp>
        <p:sp>
          <p:nvSpPr>
            <p:cNvPr id="372" name="Shape 37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rIns="91425" wrap="square" tIns="91425">
              <a:noAutofit/>
            </a:bodyPr>
            <a:lstStyle/>
            <a:p>
              <a:pPr lvl="0" rtl="0">
                <a:spcBef>
                  <a:spcPts val="0"/>
                </a:spcBef>
                <a:buNone/>
              </a:pPr>
              <a:r>
                <a:t/>
              </a:r>
              <a:endParaRPr/>
            </a:p>
          </p:txBody>
        </p:sp>
        <p:sp>
          <p:nvSpPr>
            <p:cNvPr id="373" name="Shape 37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374" name="Shape 37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375" name="Shape 37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376" name="Shape 376"/>
            <p:cNvSpPr/>
            <p:nvPr/>
          </p:nvSpPr>
          <p:spPr>
            <a:xfrm>
              <a:off x="4926950" y="3681915"/>
              <a:ext cx="42900" cy="594300"/>
            </a:xfrm>
            <a:prstGeom prst="rect">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377" name="Shape 37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378" name="Shape 37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rIns="91425" wrap="square" tIns="91425">
              <a:noAutofit/>
            </a:bodyPr>
            <a:lstStyle/>
            <a:p>
              <a:pPr lvl="0">
                <a:spcBef>
                  <a:spcPts val="0"/>
                </a:spcBef>
                <a:buNone/>
              </a:pPr>
              <a:r>
                <a:t/>
              </a:r>
              <a:endParaRPr/>
            </a:p>
          </p:txBody>
        </p:sp>
      </p:grpSp>
      <p:pic>
        <p:nvPicPr>
          <p:cNvPr descr="offset_comp_342327_edited.jpg" id="379" name="Shape 379"/>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80" name="Shape 380"/>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rIns="91425" wrap="square" tIns="91425">
            <a:noAutofit/>
          </a:bodyPr>
          <a:lstStyle/>
          <a:p>
            <a:pPr lvl="0">
              <a:spcBef>
                <a:spcPts val="0"/>
              </a:spcBef>
              <a:buNone/>
            </a:pPr>
            <a:r>
              <a:t/>
            </a:r>
            <a:endParaRPr/>
          </a:p>
        </p:txBody>
      </p:sp>
      <p:grpSp>
        <p:nvGrpSpPr>
          <p:cNvPr id="381" name="Shape 381"/>
          <p:cNvGrpSpPr/>
          <p:nvPr/>
        </p:nvGrpSpPr>
        <p:grpSpPr>
          <a:xfrm>
            <a:off x="6762480" y="2546254"/>
            <a:ext cx="1024386" cy="1522884"/>
            <a:chOff x="6505573" y="2745170"/>
            <a:chExt cx="1122000" cy="1668000"/>
          </a:xfrm>
        </p:grpSpPr>
        <p:sp>
          <p:nvSpPr>
            <p:cNvPr id="382" name="Shape 382"/>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rIns="91425" wrap="square" tIns="91425">
              <a:noAutofit/>
            </a:bodyPr>
            <a:lstStyle/>
            <a:p>
              <a:pPr lvl="0" rtl="0">
                <a:spcBef>
                  <a:spcPts val="0"/>
                </a:spcBef>
                <a:buNone/>
              </a:pPr>
              <a:r>
                <a:t/>
              </a:r>
              <a:endParaRPr/>
            </a:p>
          </p:txBody>
        </p:sp>
        <p:sp>
          <p:nvSpPr>
            <p:cNvPr id="383" name="Shape 383"/>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rIns="91425" wrap="square" tIns="91425">
              <a:noAutofit/>
            </a:bodyPr>
            <a:lstStyle/>
            <a:p>
              <a:pPr lvl="0" rtl="0">
                <a:spcBef>
                  <a:spcPts val="0"/>
                </a:spcBef>
                <a:buNone/>
              </a:pPr>
              <a:r>
                <a:t/>
              </a:r>
              <a:endParaRPr/>
            </a:p>
          </p:txBody>
        </p:sp>
        <p:sp>
          <p:nvSpPr>
            <p:cNvPr id="384" name="Shape 38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rIns="91425" wrap="square" tIns="91425">
              <a:noAutofit/>
            </a:bodyPr>
            <a:lstStyle/>
            <a:p>
              <a:pPr lvl="0">
                <a:spcBef>
                  <a:spcPts val="0"/>
                </a:spcBef>
                <a:buNone/>
              </a:pPr>
              <a:r>
                <a:t/>
              </a:r>
              <a:endParaRPr/>
            </a:p>
          </p:txBody>
        </p:sp>
        <p:sp>
          <p:nvSpPr>
            <p:cNvPr id="385" name="Shape 38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grpSp>
      <p:pic>
        <p:nvPicPr>
          <p:cNvPr descr="offset_comp_342327_edited.jpg" id="386" name="Shape 386"/>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87" name="Shape 38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rIns="91425" wrap="square" tIns="91425">
            <a:noAutofit/>
          </a:bodyPr>
          <a:lstStyle/>
          <a:p>
            <a:pPr lvl="0">
              <a:spcBef>
                <a:spcPts val="0"/>
              </a:spcBef>
              <a:buNone/>
            </a:pPr>
            <a:r>
              <a:t/>
            </a:r>
            <a:endParaRPr/>
          </a:p>
        </p:txBody>
      </p:sp>
      <p:grpSp>
        <p:nvGrpSpPr>
          <p:cNvPr id="388" name="Shape 388"/>
          <p:cNvGrpSpPr/>
          <p:nvPr/>
        </p:nvGrpSpPr>
        <p:grpSpPr>
          <a:xfrm>
            <a:off x="6405845" y="3121897"/>
            <a:ext cx="520684" cy="1036470"/>
            <a:chOff x="9543736" y="4486132"/>
            <a:chExt cx="570300" cy="1135235"/>
          </a:xfrm>
        </p:grpSpPr>
        <p:sp>
          <p:nvSpPr>
            <p:cNvPr id="389" name="Shape 389"/>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rIns="91425" wrap="square" tIns="91425">
              <a:noAutofit/>
            </a:bodyPr>
            <a:lstStyle/>
            <a:p>
              <a:pPr lvl="0">
                <a:spcBef>
                  <a:spcPts val="0"/>
                </a:spcBef>
                <a:buNone/>
              </a:pPr>
              <a:r>
                <a:t/>
              </a:r>
              <a:endParaRPr/>
            </a:p>
          </p:txBody>
        </p:sp>
        <p:sp>
          <p:nvSpPr>
            <p:cNvPr id="390" name="Shape 390"/>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391" name="Shape 391"/>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rIns="91425" wrap="square" tIns="91425">
              <a:noAutofit/>
            </a:bodyPr>
            <a:lstStyle/>
            <a:p>
              <a:pPr lvl="0">
                <a:spcBef>
                  <a:spcPts val="0"/>
                </a:spcBef>
                <a:buNone/>
              </a:pPr>
              <a:r>
                <a:t/>
              </a:r>
              <a:endParaRPr/>
            </a:p>
          </p:txBody>
        </p:sp>
        <p:sp>
          <p:nvSpPr>
            <p:cNvPr id="392" name="Shape 392"/>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grpSp>
      <p:pic>
        <p:nvPicPr>
          <p:cNvPr descr="offset_comp_342327_edited.jpg" id="393" name="Shape 393"/>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94" name="Shape 39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rIns="91425" wrap="square" tIns="91425">
            <a:noAutofit/>
          </a:bodyPr>
          <a:lstStyle/>
          <a:p>
            <a:pPr lvl="0">
              <a:spcBef>
                <a:spcPts val="0"/>
              </a:spcBef>
              <a:buNone/>
            </a:pPr>
            <a:r>
              <a:t/>
            </a:r>
            <a:endParaRPr/>
          </a:p>
        </p:txBody>
      </p:sp>
      <p:grpSp>
        <p:nvGrpSpPr>
          <p:cNvPr id="395" name="Shape 395"/>
          <p:cNvGrpSpPr/>
          <p:nvPr/>
        </p:nvGrpSpPr>
        <p:grpSpPr>
          <a:xfrm>
            <a:off x="7564804" y="3443361"/>
            <a:ext cx="455496" cy="692277"/>
            <a:chOff x="7384375" y="3728000"/>
            <a:chExt cx="498900" cy="758244"/>
          </a:xfrm>
        </p:grpSpPr>
        <p:sp>
          <p:nvSpPr>
            <p:cNvPr id="396" name="Shape 396"/>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rIns="91425" wrap="square" tIns="91425">
              <a:noAutofit/>
            </a:bodyPr>
            <a:lstStyle/>
            <a:p>
              <a:pPr lvl="0">
                <a:spcBef>
                  <a:spcPts val="0"/>
                </a:spcBef>
                <a:buNone/>
              </a:pPr>
              <a:r>
                <a:t/>
              </a:r>
              <a:endParaRPr/>
            </a:p>
          </p:txBody>
        </p:sp>
        <p:sp>
          <p:nvSpPr>
            <p:cNvPr id="397" name="Shape 39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398" name="Shape 398"/>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rIns="91425" wrap="square" tIns="91425">
              <a:noAutofit/>
            </a:bodyPr>
            <a:lstStyle/>
            <a:p>
              <a:pPr lvl="0">
                <a:spcBef>
                  <a:spcPts val="0"/>
                </a:spcBef>
                <a:buNone/>
              </a:pPr>
              <a:r>
                <a:t/>
              </a:r>
              <a:endParaRPr/>
            </a:p>
          </p:txBody>
        </p:sp>
        <p:sp>
          <p:nvSpPr>
            <p:cNvPr id="399" name="Shape 399"/>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rIns="91425" wrap="square" tIns="91425">
              <a:noAutofit/>
            </a:bodyPr>
            <a:lstStyle/>
            <a:p>
              <a:pPr lvl="0" rtl="0">
                <a:spcBef>
                  <a:spcPts val="0"/>
                </a:spcBef>
                <a:buNone/>
              </a:pPr>
              <a:r>
                <a:t/>
              </a:r>
              <a:endParaRPr/>
            </a:p>
          </p:txBody>
        </p:sp>
      </p:grpSp>
      <p:grpSp>
        <p:nvGrpSpPr>
          <p:cNvPr id="400" name="Shape 400"/>
          <p:cNvGrpSpPr/>
          <p:nvPr/>
        </p:nvGrpSpPr>
        <p:grpSpPr>
          <a:xfrm>
            <a:off x="7564836" y="3561758"/>
            <a:ext cx="478081" cy="462776"/>
            <a:chOff x="7384385" y="3857442"/>
            <a:chExt cx="523637" cy="506874"/>
          </a:xfrm>
        </p:grpSpPr>
        <p:sp>
          <p:nvSpPr>
            <p:cNvPr id="401" name="Shape 401"/>
            <p:cNvSpPr/>
            <p:nvPr/>
          </p:nvSpPr>
          <p:spPr>
            <a:xfrm>
              <a:off x="7384385" y="3865416"/>
              <a:ext cx="498900" cy="498900"/>
            </a:xfrm>
            <a:prstGeom prst="ellipse">
              <a:avLst/>
            </a:prstGeom>
            <a:solidFill>
              <a:srgbClr val="999999"/>
            </a:solidFill>
            <a:ln>
              <a:noFill/>
            </a:ln>
          </p:spPr>
          <p:txBody>
            <a:bodyPr anchorCtr="0" anchor="ctr" bIns="91425" lIns="91425" rIns="91425" wrap="square" tIns="91425">
              <a:noAutofit/>
            </a:bodyPr>
            <a:lstStyle/>
            <a:p>
              <a:pPr lvl="0" rtl="0">
                <a:spcBef>
                  <a:spcPts val="0"/>
                </a:spcBef>
                <a:buNone/>
              </a:pPr>
              <a:r>
                <a:t/>
              </a:r>
              <a:endParaRPr/>
            </a:p>
          </p:txBody>
        </p:sp>
        <p:grpSp>
          <p:nvGrpSpPr>
            <p:cNvPr id="402" name="Shape 402"/>
            <p:cNvGrpSpPr/>
            <p:nvPr/>
          </p:nvGrpSpPr>
          <p:grpSpPr>
            <a:xfrm>
              <a:off x="7384385" y="3857442"/>
              <a:ext cx="523637" cy="498900"/>
              <a:chOff x="7384385" y="3857442"/>
              <a:chExt cx="523637" cy="498900"/>
            </a:xfrm>
          </p:grpSpPr>
          <p:sp>
            <p:nvSpPr>
              <p:cNvPr id="403" name="Shape 403"/>
              <p:cNvSpPr/>
              <p:nvPr/>
            </p:nvSpPr>
            <p:spPr>
              <a:xfrm>
                <a:off x="7384385" y="3857442"/>
                <a:ext cx="498900" cy="498900"/>
              </a:xfrm>
              <a:prstGeom prst="ellipse">
                <a:avLst/>
              </a:prstGeom>
              <a:solidFill>
                <a:srgbClr val="D9D9D9"/>
              </a:solidFill>
              <a:ln>
                <a:noFill/>
              </a:ln>
            </p:spPr>
            <p:txBody>
              <a:bodyPr anchorCtr="0" anchor="ctr" bIns="91425" lIns="91425" rIns="91425" wrap="square" tIns="91425">
                <a:noAutofit/>
              </a:bodyPr>
              <a:lstStyle/>
              <a:p>
                <a:pPr lvl="0" rtl="0">
                  <a:spcBef>
                    <a:spcPts val="0"/>
                  </a:spcBef>
                  <a:buNone/>
                </a:pPr>
                <a:r>
                  <a:t/>
                </a:r>
                <a:endParaRPr/>
              </a:p>
            </p:txBody>
          </p:sp>
          <p:sp>
            <p:nvSpPr>
              <p:cNvPr id="404" name="Shape 404"/>
              <p:cNvSpPr/>
              <p:nvPr/>
            </p:nvSpPr>
            <p:spPr>
              <a:xfrm>
                <a:off x="7856422" y="4081138"/>
                <a:ext cx="51600" cy="51600"/>
              </a:xfrm>
              <a:prstGeom prst="flowChartDelay">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grpSp>
      </p:grpSp>
      <p:pic>
        <p:nvPicPr>
          <p:cNvPr descr="offset_comp_342327_edited.jpg" id="405" name="Shape 405"/>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med" w="med" type="none"/>
            <a:tailEnd len="med" w="med" type="none"/>
          </a:ln>
        </p:spPr>
      </p:pic>
      <p:grpSp>
        <p:nvGrpSpPr>
          <p:cNvPr id="406" name="Shape 406"/>
          <p:cNvGrpSpPr/>
          <p:nvPr/>
        </p:nvGrpSpPr>
        <p:grpSpPr>
          <a:xfrm>
            <a:off x="8110843" y="3443361"/>
            <a:ext cx="435785" cy="692277"/>
            <a:chOff x="7982421" y="3727763"/>
            <a:chExt cx="477311" cy="758244"/>
          </a:xfrm>
        </p:grpSpPr>
        <p:sp>
          <p:nvSpPr>
            <p:cNvPr id="407" name="Shape 40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rIns="91425" wrap="square" tIns="91425">
              <a:noAutofit/>
            </a:bodyPr>
            <a:lstStyle/>
            <a:p>
              <a:pPr lvl="0" rtl="0">
                <a:spcBef>
                  <a:spcPts val="0"/>
                </a:spcBef>
                <a:buNone/>
              </a:pPr>
              <a:r>
                <a:t/>
              </a:r>
              <a:endParaRPr/>
            </a:p>
          </p:txBody>
        </p:sp>
        <p:sp>
          <p:nvSpPr>
            <p:cNvPr id="408" name="Shape 408"/>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rIns="91425" wrap="square" tIns="91425">
              <a:noAutofit/>
            </a:bodyPr>
            <a:lstStyle/>
            <a:p>
              <a:pPr lvl="0">
                <a:spcBef>
                  <a:spcPts val="0"/>
                </a:spcBef>
                <a:buNone/>
              </a:pPr>
              <a:r>
                <a:t/>
              </a:r>
              <a:endParaRPr/>
            </a:p>
          </p:txBody>
        </p:sp>
        <p:sp>
          <p:nvSpPr>
            <p:cNvPr id="409" name="Shape 409"/>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410" name="Shape 410"/>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rIns="91425" wrap="square" tIns="91425">
              <a:noAutofit/>
            </a:bodyPr>
            <a:lstStyle/>
            <a:p>
              <a:pPr lvl="0">
                <a:spcBef>
                  <a:spcPts val="0"/>
                </a:spcBef>
                <a:buNone/>
              </a:pPr>
              <a:r>
                <a:t/>
              </a:r>
              <a:endParaRPr/>
            </a:p>
          </p:txBody>
        </p:sp>
        <p:sp>
          <p:nvSpPr>
            <p:cNvPr id="411" name="Shape 411"/>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rIns="91425" wrap="square" tIns="91425">
              <a:noAutofit/>
            </a:bodyPr>
            <a:lstStyle/>
            <a:p>
              <a:pPr lvl="0">
                <a:spcBef>
                  <a:spcPts val="0"/>
                </a:spcBef>
                <a:buNone/>
              </a:pPr>
              <a:r>
                <a:t/>
              </a:r>
              <a:endParaRPr/>
            </a:p>
          </p:txBody>
        </p:sp>
        <p:sp>
          <p:nvSpPr>
            <p:cNvPr id="412" name="Shape 412"/>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rIns="91425" wrap="square" tIns="91425">
              <a:noAutofit/>
            </a:bodyPr>
            <a:lstStyle/>
            <a:p>
              <a:pPr lvl="0">
                <a:spcBef>
                  <a:spcPts val="0"/>
                </a:spcBef>
                <a:buNone/>
              </a:pPr>
              <a:r>
                <a:t/>
              </a:r>
              <a:endParaRPr/>
            </a:p>
          </p:txBody>
        </p:sp>
        <p:sp>
          <p:nvSpPr>
            <p:cNvPr id="413" name="Shape 413"/>
            <p:cNvSpPr/>
            <p:nvPr/>
          </p:nvSpPr>
          <p:spPr>
            <a:xfrm>
              <a:off x="8408132" y="4081081"/>
              <a:ext cx="51600" cy="51600"/>
            </a:xfrm>
            <a:prstGeom prst="flowChartDelay">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414" name="Shape 41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grpSp>
      <p:pic>
        <p:nvPicPr>
          <p:cNvPr descr="offset_comp_342327_edited.jpg" id="415" name="Shape 415"/>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med" w="med" type="none"/>
            <a:tailEnd len="med" w="med"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Shape 240"/>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sz="4000">
                <a:latin typeface="Times New Roman"/>
                <a:ea typeface="Times New Roman"/>
                <a:cs typeface="Times New Roman"/>
                <a:sym typeface="Times New Roman"/>
              </a:rPr>
              <a:t>TEDx</a:t>
            </a:r>
          </a:p>
        </p:txBody>
      </p:sp>
      <p:sp>
        <p:nvSpPr>
          <p:cNvPr id="241" name="Shape 241"/>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lvl="0">
              <a:spcBef>
                <a:spcPts val="0"/>
              </a:spcBef>
              <a:buNone/>
            </a:pPr>
            <a:r>
              <a:rPr lang="en-GB" sz="3000">
                <a:latin typeface="Times New Roman"/>
                <a:ea typeface="Times New Roman"/>
                <a:cs typeface="Times New Roman"/>
                <a:sym typeface="Times New Roman"/>
              </a:rPr>
              <a:t>TEDx was created in the spirit of TED's mission, "ideas worth spreading." It supports independent organizers who want to create a TED-like event in their own community.</a:t>
            </a:r>
          </a:p>
          <a:p>
            <a:pPr lvl="0">
              <a:spcBef>
                <a:spcPts val="0"/>
              </a:spcBef>
              <a:buNone/>
            </a:pPr>
            <a:r>
              <a:t/>
            </a:r>
            <a:endParaRPr/>
          </a:p>
          <a:p>
            <a:pPr lvl="0">
              <a:spcBef>
                <a:spcPts val="0"/>
              </a:spcBef>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Shape 246"/>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sz="4000">
                <a:latin typeface="Times New Roman"/>
                <a:ea typeface="Times New Roman"/>
                <a:cs typeface="Times New Roman"/>
                <a:sym typeface="Times New Roman"/>
              </a:rPr>
              <a:t>TEDx in NIITUniversity</a:t>
            </a:r>
          </a:p>
        </p:txBody>
      </p:sp>
      <p:sp>
        <p:nvSpPr>
          <p:cNvPr id="247" name="Shape 247"/>
          <p:cNvSpPr txBox="1"/>
          <p:nvPr/>
        </p:nvSpPr>
        <p:spPr>
          <a:xfrm>
            <a:off x="1297500" y="1743644"/>
            <a:ext cx="732900" cy="808800"/>
          </a:xfrm>
          <a:prstGeom prst="rect">
            <a:avLst/>
          </a:prstGeom>
          <a:noFill/>
          <a:ln>
            <a:noFill/>
          </a:ln>
        </p:spPr>
        <p:txBody>
          <a:bodyPr anchorCtr="0" anchor="t" bIns="91425" lIns="91425" rIns="91425" wrap="square" tIns="91425">
            <a:noAutofit/>
          </a:bodyPr>
          <a:lstStyle/>
          <a:p>
            <a:pPr lvl="0" rtl="0">
              <a:spcBef>
                <a:spcPts val="0"/>
              </a:spcBef>
              <a:buNone/>
            </a:pPr>
            <a:r>
              <a:t/>
            </a:r>
            <a:endParaRPr>
              <a:solidFill>
                <a:srgbClr val="FFFFFF"/>
              </a:solidFill>
            </a:endParaRPr>
          </a:p>
          <a:p>
            <a:pPr lvl="0" rtl="0">
              <a:spcBef>
                <a:spcPts val="0"/>
              </a:spcBef>
              <a:buNone/>
            </a:pPr>
            <a:r>
              <a:t/>
            </a:r>
            <a:endParaRPr sz="1300">
              <a:solidFill>
                <a:srgbClr val="FFFFFF"/>
              </a:solidFill>
            </a:endParaRPr>
          </a:p>
        </p:txBody>
      </p:sp>
      <p:sp>
        <p:nvSpPr>
          <p:cNvPr id="248" name="Shape 248"/>
          <p:cNvSpPr txBox="1"/>
          <p:nvPr/>
        </p:nvSpPr>
        <p:spPr>
          <a:xfrm>
            <a:off x="123650" y="1037100"/>
            <a:ext cx="8888100" cy="3882000"/>
          </a:xfrm>
          <a:prstGeom prst="rect">
            <a:avLst/>
          </a:prstGeom>
          <a:noFill/>
          <a:ln>
            <a:noFill/>
          </a:ln>
        </p:spPr>
        <p:txBody>
          <a:bodyPr anchorCtr="0" anchor="t" bIns="91425" lIns="91425" rIns="91425" wrap="square" tIns="91425">
            <a:noAutofit/>
          </a:bodyPr>
          <a:lstStyle/>
          <a:p>
            <a:pPr lvl="0" rtl="0">
              <a:spcBef>
                <a:spcPts val="0"/>
              </a:spcBef>
              <a:buNone/>
            </a:pPr>
            <a:r>
              <a:t/>
            </a:r>
            <a:endParaRPr b="1" sz="2400">
              <a:solidFill>
                <a:srgbClr val="FFFFFF"/>
              </a:solidFill>
            </a:endParaRPr>
          </a:p>
          <a:p>
            <a:pPr lvl="0" rtl="0">
              <a:spcBef>
                <a:spcPts val="0"/>
              </a:spcBef>
              <a:buNone/>
            </a:pPr>
            <a:r>
              <a:rPr b="1" lang="en-GB" sz="2400">
                <a:solidFill>
                  <a:srgbClr val="FFFFFF"/>
                </a:solidFill>
                <a:latin typeface="Times New Roman"/>
                <a:ea typeface="Times New Roman"/>
                <a:cs typeface="Times New Roman"/>
                <a:sym typeface="Times New Roman"/>
              </a:rPr>
              <a:t>The Precipice!</a:t>
            </a:r>
          </a:p>
          <a:p>
            <a:pPr lvl="0" rtl="0">
              <a:spcBef>
                <a:spcPts val="0"/>
              </a:spcBef>
              <a:buNone/>
            </a:pPr>
            <a:r>
              <a:rPr lang="en-GB" sz="2400">
                <a:solidFill>
                  <a:srgbClr val="FFFFFF"/>
                </a:solidFill>
                <a:latin typeface="Times New Roman"/>
                <a:ea typeface="Times New Roman"/>
                <a:cs typeface="Times New Roman"/>
                <a:sym typeface="Times New Roman"/>
              </a:rPr>
              <a:t>Precipice - a small word which holds multiple meanings in different spheres of our life. For mountaineers, it's the place from where they can taste the success of their hard work as they enjoy the world stretching itself towards the horizon. For an entrepreneur, it may mean a benchmark the he/she needs to cross to set new records. For lawmakers, it may mean a gap between two ethnic groups which needs to be filled up by creating a feeling of communal harmony.</a:t>
            </a:r>
          </a:p>
          <a:p>
            <a:pPr lvl="0" rtl="0">
              <a:spcBef>
                <a:spcPts val="0"/>
              </a:spcBef>
              <a:buNone/>
            </a:pPr>
            <a:r>
              <a:t/>
            </a:r>
            <a:endParaRPr sz="2400">
              <a:solidFill>
                <a:srgbClr val="FFFFFF"/>
              </a:solidFill>
            </a:endParaRPr>
          </a:p>
          <a:p>
            <a:pPr lvl="0" rtl="0">
              <a:spcBef>
                <a:spcPts val="0"/>
              </a:spcBef>
              <a:buNone/>
            </a:pPr>
            <a:r>
              <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Shape 253"/>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rtl="0">
              <a:spcBef>
                <a:spcPts val="0"/>
              </a:spcBef>
              <a:buNone/>
            </a:pPr>
            <a:r>
              <a:rPr lang="en-GB" sz="4000">
                <a:latin typeface="Times New Roman"/>
                <a:ea typeface="Times New Roman"/>
                <a:cs typeface="Times New Roman"/>
                <a:sym typeface="Times New Roman"/>
              </a:rPr>
              <a:t>MISSION </a:t>
            </a:r>
          </a:p>
        </p:txBody>
      </p:sp>
      <p:sp>
        <p:nvSpPr>
          <p:cNvPr id="254" name="Shape 254"/>
          <p:cNvSpPr txBox="1"/>
          <p:nvPr>
            <p:ph idx="1" type="body"/>
          </p:nvPr>
        </p:nvSpPr>
        <p:spPr>
          <a:xfrm>
            <a:off x="3733975" y="1088050"/>
            <a:ext cx="5316600" cy="2905800"/>
          </a:xfrm>
          <a:prstGeom prst="rect">
            <a:avLst/>
          </a:prstGeom>
          <a:ln>
            <a:noFill/>
          </a:ln>
        </p:spPr>
        <p:txBody>
          <a:bodyPr anchorCtr="0" anchor="t" bIns="91425" lIns="91425" rIns="91425" wrap="square" tIns="91425">
            <a:noAutofit/>
          </a:bodyPr>
          <a:lstStyle/>
          <a:p>
            <a:pPr lvl="0" rtl="0">
              <a:spcBef>
                <a:spcPts val="0"/>
              </a:spcBef>
              <a:buNone/>
            </a:pPr>
            <a:r>
              <a:rPr lang="en-GB" sz="3000">
                <a:latin typeface="Times New Roman"/>
                <a:ea typeface="Times New Roman"/>
                <a:cs typeface="Times New Roman"/>
                <a:sym typeface="Times New Roman"/>
              </a:rPr>
              <a:t>The mission of this project is to bring TEDx ideology in this University and to make this initiative a success so that it could be continued in the future. </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Shape 259"/>
          <p:cNvSpPr txBox="1"/>
          <p:nvPr>
            <p:ph type="title"/>
          </p:nvPr>
        </p:nvSpPr>
        <p:spPr>
          <a:xfrm>
            <a:off x="1421000" y="690500"/>
            <a:ext cx="5619600" cy="1493100"/>
          </a:xfrm>
          <a:prstGeom prst="rect">
            <a:avLst/>
          </a:prstGeom>
        </p:spPr>
        <p:txBody>
          <a:bodyPr anchorCtr="0" anchor="t" bIns="91425" lIns="91425" rIns="91425" wrap="square" tIns="91425">
            <a:noAutofit/>
          </a:bodyPr>
          <a:lstStyle/>
          <a:p>
            <a:pPr lvl="0">
              <a:spcBef>
                <a:spcPts val="0"/>
              </a:spcBef>
              <a:buNone/>
            </a:pPr>
            <a:r>
              <a:rPr lang="en-GB" sz="4000">
                <a:latin typeface="Times New Roman"/>
                <a:ea typeface="Times New Roman"/>
                <a:cs typeface="Times New Roman"/>
                <a:sym typeface="Times New Roman"/>
              </a:rPr>
              <a:t>ABOUT PRODUCT</a:t>
            </a:r>
          </a:p>
        </p:txBody>
      </p:sp>
      <p:sp>
        <p:nvSpPr>
          <p:cNvPr id="260" name="Shape 260"/>
          <p:cNvSpPr txBox="1"/>
          <p:nvPr>
            <p:ph idx="1" type="body"/>
          </p:nvPr>
        </p:nvSpPr>
        <p:spPr>
          <a:xfrm>
            <a:off x="1297500" y="1972550"/>
            <a:ext cx="5513700" cy="2415900"/>
          </a:xfrm>
          <a:prstGeom prst="rect">
            <a:avLst/>
          </a:prstGeom>
        </p:spPr>
        <p:txBody>
          <a:bodyPr anchorCtr="0" anchor="t" bIns="91425" lIns="91425" rIns="91425" wrap="square" tIns="91425">
            <a:noAutofit/>
          </a:bodyPr>
          <a:lstStyle/>
          <a:p>
            <a:pPr lvl="0">
              <a:spcBef>
                <a:spcPts val="0"/>
              </a:spcBef>
              <a:buNone/>
            </a:pPr>
            <a:r>
              <a:rPr lang="en-GB" sz="3000">
                <a:solidFill>
                  <a:srgbClr val="FFFFFF"/>
                </a:solidFill>
                <a:latin typeface="Times New Roman"/>
                <a:ea typeface="Times New Roman"/>
                <a:cs typeface="Times New Roman"/>
                <a:sym typeface="Times New Roman"/>
              </a:rPr>
              <a:t>The products are all made with keeping client in mind. The products are made to be easy to use, edit and maintain.</a:t>
            </a:r>
          </a:p>
        </p:txBody>
      </p:sp>
      <p:sp>
        <p:nvSpPr>
          <p:cNvPr id="261" name="Shape 261"/>
          <p:cNvSpPr/>
          <p:nvPr/>
        </p:nvSpPr>
        <p:spPr>
          <a:xfrm>
            <a:off x="7040600" y="3923575"/>
            <a:ext cx="2106350" cy="1222450"/>
          </a:xfrm>
          <a:custGeom>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Shape 266"/>
          <p:cNvSpPr txBox="1"/>
          <p:nvPr>
            <p:ph type="title"/>
          </p:nvPr>
        </p:nvSpPr>
        <p:spPr>
          <a:xfrm>
            <a:off x="1297500" y="842025"/>
            <a:ext cx="5609700" cy="598500"/>
          </a:xfrm>
          <a:prstGeom prst="rect">
            <a:avLst/>
          </a:prstGeom>
        </p:spPr>
        <p:txBody>
          <a:bodyPr anchorCtr="0" anchor="t" bIns="91425" lIns="91425" rIns="91425" wrap="square" tIns="91425">
            <a:noAutofit/>
          </a:bodyPr>
          <a:lstStyle/>
          <a:p>
            <a:pPr lvl="0" rtl="0">
              <a:lnSpc>
                <a:spcPct val="115000"/>
              </a:lnSpc>
              <a:spcBef>
                <a:spcPts val="0"/>
              </a:spcBef>
              <a:spcAft>
                <a:spcPts val="1600"/>
              </a:spcAft>
              <a:buNone/>
            </a:pPr>
            <a:r>
              <a:rPr lang="en-GB" sz="4000">
                <a:latin typeface="Times New Roman"/>
                <a:ea typeface="Times New Roman"/>
                <a:cs typeface="Times New Roman"/>
                <a:sym typeface="Times New Roman"/>
              </a:rPr>
              <a:t>Website</a:t>
            </a:r>
          </a:p>
        </p:txBody>
      </p:sp>
      <p:sp>
        <p:nvSpPr>
          <p:cNvPr id="267" name="Shape 267"/>
          <p:cNvSpPr txBox="1"/>
          <p:nvPr>
            <p:ph idx="1" type="body"/>
          </p:nvPr>
        </p:nvSpPr>
        <p:spPr>
          <a:xfrm>
            <a:off x="1297500" y="1567550"/>
            <a:ext cx="7083300" cy="3407700"/>
          </a:xfrm>
          <a:prstGeom prst="rect">
            <a:avLst/>
          </a:prstGeom>
        </p:spPr>
        <p:txBody>
          <a:bodyPr anchorCtr="0" anchor="t" bIns="91425" lIns="91425" rIns="91425" wrap="square" tIns="91425">
            <a:noAutofit/>
          </a:bodyPr>
          <a:lstStyle/>
          <a:p>
            <a:pPr lvl="0">
              <a:spcBef>
                <a:spcPts val="0"/>
              </a:spcBef>
              <a:buNone/>
            </a:pPr>
            <a:r>
              <a:rPr lang="en-GB" sz="3000">
                <a:solidFill>
                  <a:srgbClr val="FFFFFF"/>
                </a:solidFill>
                <a:latin typeface="Times New Roman"/>
                <a:ea typeface="Times New Roman"/>
                <a:cs typeface="Times New Roman"/>
                <a:sym typeface="Times New Roman"/>
              </a:rPr>
              <a:t>This page has links to all the other components of the project . Also it serves as an information page.</a:t>
            </a:r>
          </a:p>
          <a:p>
            <a:pPr lvl="0">
              <a:spcBef>
                <a:spcPts val="0"/>
              </a:spcBef>
              <a:buNone/>
            </a:pPr>
            <a:r>
              <a:t/>
            </a:r>
            <a:endParaRPr sz="3000">
              <a:solidFill>
                <a:srgbClr val="FFFFFF"/>
              </a:solidFill>
              <a:latin typeface="Times New Roman"/>
              <a:ea typeface="Times New Roman"/>
              <a:cs typeface="Times New Roman"/>
              <a:sym typeface="Times New Roman"/>
            </a:endParaRPr>
          </a:p>
          <a:p>
            <a:pPr lvl="0">
              <a:spcBef>
                <a:spcPts val="0"/>
              </a:spcBef>
              <a:buNone/>
            </a:pPr>
            <a:r>
              <a:rPr lang="en-GB" sz="3000">
                <a:solidFill>
                  <a:srgbClr val="FFFFFF"/>
                </a:solidFill>
                <a:latin typeface="Times New Roman"/>
                <a:ea typeface="Times New Roman"/>
                <a:cs typeface="Times New Roman"/>
                <a:sym typeface="Times New Roman"/>
              </a:rPr>
              <a:t>Link -   </a:t>
            </a:r>
            <a:r>
              <a:rPr lang="en-GB" sz="3000" u="sng">
                <a:solidFill>
                  <a:schemeClr val="hlink"/>
                </a:solidFill>
                <a:latin typeface="Times New Roman"/>
                <a:ea typeface="Times New Roman"/>
                <a:cs typeface="Times New Roman"/>
                <a:sym typeface="Times New Roman"/>
                <a:hlinkClick r:id="rId3"/>
              </a:rPr>
              <a:t>https://tedxniituniversity.com</a:t>
            </a:r>
            <a:r>
              <a:rPr lang="en-GB" sz="2400" u="sng">
                <a:solidFill>
                  <a:schemeClr val="hlink"/>
                </a:solidFill>
                <a:hlinkClick r:id="rId4"/>
              </a:rPr>
              <a:t>/</a:t>
            </a:r>
          </a:p>
          <a:p>
            <a:pPr lvl="0">
              <a:spcBef>
                <a:spcPts val="0"/>
              </a:spcBef>
              <a:buNone/>
            </a:pPr>
            <a:r>
              <a:t/>
            </a:r>
            <a:endParaRPr sz="2400">
              <a:solidFill>
                <a:srgbClr val="FFFFFF"/>
              </a:solidFill>
            </a:endParaRPr>
          </a:p>
        </p:txBody>
      </p:sp>
      <p:sp>
        <p:nvSpPr>
          <p:cNvPr id="268" name="Shape 268"/>
          <p:cNvSpPr/>
          <p:nvPr/>
        </p:nvSpPr>
        <p:spPr>
          <a:xfrm>
            <a:off x="7088259" y="3335550"/>
            <a:ext cx="656100" cy="656100"/>
          </a:xfrm>
          <a:prstGeom prst="ellipse">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Shape 273"/>
          <p:cNvSpPr txBox="1"/>
          <p:nvPr/>
        </p:nvSpPr>
        <p:spPr>
          <a:xfrm>
            <a:off x="1307475" y="622375"/>
            <a:ext cx="4961400" cy="616800"/>
          </a:xfrm>
          <a:prstGeom prst="rect">
            <a:avLst/>
          </a:prstGeom>
          <a:noFill/>
          <a:ln>
            <a:noFill/>
          </a:ln>
        </p:spPr>
        <p:txBody>
          <a:bodyPr anchorCtr="0" anchor="t" bIns="91425" lIns="91425" rIns="91425" wrap="square" tIns="91425">
            <a:noAutofit/>
          </a:bodyPr>
          <a:lstStyle/>
          <a:p>
            <a:pPr lvl="0">
              <a:spcBef>
                <a:spcPts val="0"/>
              </a:spcBef>
              <a:buNone/>
            </a:pPr>
            <a:r>
              <a:rPr b="1" lang="en-GB" sz="4000">
                <a:solidFill>
                  <a:srgbClr val="FFFFFF"/>
                </a:solidFill>
                <a:latin typeface="Times New Roman"/>
                <a:ea typeface="Times New Roman"/>
                <a:cs typeface="Times New Roman"/>
                <a:sym typeface="Times New Roman"/>
              </a:rPr>
              <a:t>BLOG</a:t>
            </a:r>
          </a:p>
        </p:txBody>
      </p:sp>
      <p:sp>
        <p:nvSpPr>
          <p:cNvPr id="274" name="Shape 274"/>
          <p:cNvSpPr txBox="1"/>
          <p:nvPr/>
        </p:nvSpPr>
        <p:spPr>
          <a:xfrm>
            <a:off x="84075" y="1639750"/>
            <a:ext cx="7292100" cy="2494800"/>
          </a:xfrm>
          <a:prstGeom prst="rect">
            <a:avLst/>
          </a:prstGeom>
          <a:noFill/>
          <a:ln>
            <a:noFill/>
          </a:ln>
        </p:spPr>
        <p:txBody>
          <a:bodyPr anchorCtr="0" anchor="t" bIns="91425" lIns="91425" rIns="91425" wrap="square" tIns="91425">
            <a:noAutofit/>
          </a:bodyPr>
          <a:lstStyle/>
          <a:p>
            <a:pPr lvl="0">
              <a:spcBef>
                <a:spcPts val="0"/>
              </a:spcBef>
              <a:buNone/>
            </a:pPr>
            <a:r>
              <a:rPr b="1" lang="en-GB" sz="3000">
                <a:solidFill>
                  <a:srgbClr val="FFFFFF"/>
                </a:solidFill>
                <a:latin typeface="Times New Roman"/>
                <a:ea typeface="Times New Roman"/>
                <a:cs typeface="Times New Roman"/>
                <a:sym typeface="Times New Roman"/>
              </a:rPr>
              <a:t>All the articles /updates related to             the event are uploaded here . It also          has a twitter feed , counts the blog            hits and is easy to use and maintain.</a:t>
            </a:r>
          </a:p>
          <a:p>
            <a:pPr lvl="0">
              <a:spcBef>
                <a:spcPts val="0"/>
              </a:spcBef>
              <a:buNone/>
            </a:pPr>
            <a:r>
              <a:rPr b="1" lang="en-GB" sz="3000">
                <a:solidFill>
                  <a:srgbClr val="FFFFFF"/>
                </a:solidFill>
                <a:latin typeface="Times New Roman"/>
                <a:ea typeface="Times New Roman"/>
                <a:cs typeface="Times New Roman"/>
                <a:sym typeface="Times New Roman"/>
              </a:rPr>
              <a:t>Link-   </a:t>
            </a:r>
            <a:r>
              <a:rPr b="1" lang="en-GB" sz="3000" u="sng">
                <a:solidFill>
                  <a:schemeClr val="hlink"/>
                </a:solidFill>
                <a:latin typeface="Times New Roman"/>
                <a:ea typeface="Times New Roman"/>
                <a:cs typeface="Times New Roman"/>
                <a:sym typeface="Times New Roman"/>
                <a:hlinkClick r:id="rId3"/>
              </a:rPr>
              <a:t>https://blog.tedxniituniversity.com/</a:t>
            </a:r>
          </a:p>
          <a:p>
            <a:pPr lvl="0">
              <a:spcBef>
                <a:spcPts val="0"/>
              </a:spcBef>
              <a:buNone/>
            </a:pPr>
            <a:r>
              <a:t/>
            </a:r>
            <a:endParaRPr b="1" sz="3000">
              <a:solidFill>
                <a:srgbClr val="FFFFFF"/>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Shape 279"/>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rtl="0">
              <a:spcBef>
                <a:spcPts val="0"/>
              </a:spcBef>
              <a:buNone/>
            </a:pPr>
            <a:r>
              <a:rPr lang="en-GB"/>
              <a:t>DATABASE</a:t>
            </a:r>
          </a:p>
        </p:txBody>
      </p:sp>
      <p:sp>
        <p:nvSpPr>
          <p:cNvPr id="280" name="Shape 280"/>
          <p:cNvSpPr txBox="1"/>
          <p:nvPr>
            <p:ph idx="1" type="body"/>
          </p:nvPr>
        </p:nvSpPr>
        <p:spPr>
          <a:xfrm>
            <a:off x="1297500" y="1567550"/>
            <a:ext cx="7038900" cy="406200"/>
          </a:xfrm>
          <a:prstGeom prst="rect">
            <a:avLst/>
          </a:prstGeom>
        </p:spPr>
        <p:txBody>
          <a:bodyPr anchorCtr="0" anchor="t" bIns="91425" lIns="91425" rIns="91425" wrap="square" tIns="91425">
            <a:noAutofit/>
          </a:bodyPr>
          <a:lstStyle/>
          <a:p>
            <a:pPr lvl="0">
              <a:spcBef>
                <a:spcPts val="0"/>
              </a:spcBef>
              <a:buNone/>
            </a:pPr>
            <a:r>
              <a:rPr lang="en-GB">
                <a:solidFill>
                  <a:srgbClr val="FFFFFF"/>
                </a:solidFill>
              </a:rPr>
              <a:t>MYSQL, connected using PHP.</a:t>
            </a:r>
          </a:p>
          <a:p>
            <a:pPr lvl="0" rtl="0">
              <a:spcBef>
                <a:spcPts val="0"/>
              </a:spcBef>
              <a:buNone/>
            </a:pPr>
            <a:r>
              <a:t/>
            </a:r>
            <a:endParaRPr>
              <a:solidFill>
                <a:srgbClr val="FFFFFF"/>
              </a:solidFill>
            </a:endParaRPr>
          </a:p>
        </p:txBody>
      </p:sp>
      <p:pic>
        <p:nvPicPr>
          <p:cNvPr id="281" name="Shape 281"/>
          <p:cNvPicPr preferRelativeResize="0"/>
          <p:nvPr/>
        </p:nvPicPr>
        <p:blipFill>
          <a:blip r:embed="rId3">
            <a:alphaModFix/>
          </a:blip>
          <a:stretch>
            <a:fillRect/>
          </a:stretch>
        </p:blipFill>
        <p:spPr>
          <a:xfrm>
            <a:off x="568013" y="1973750"/>
            <a:ext cx="8007976" cy="2934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